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CA2E"/>
    <a:srgbClr val="034ABD"/>
    <a:srgbClr val="FF75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BF7E2C-7E42-4FAC-B3AF-FDF50670E718}" v="1" dt="2020-11-24T12:09:59.471"/>
    <p1510:client id="{E6C5AC34-931B-4B83-9D49-545230837922}" v="67" dt="2020-11-24T17:56:24.6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8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nry, Ara     (ASD-W)" userId="da37a26b-0990-4839-b4b8-283786a85846" providerId="ADAL" clId="{CABF7E2C-7E42-4FAC-B3AF-FDF50670E718}"/>
    <pc:docChg chg="undo custSel addSld modSld">
      <pc:chgData name="Henry, Ara     (ASD-W)" userId="da37a26b-0990-4839-b4b8-283786a85846" providerId="ADAL" clId="{CABF7E2C-7E42-4FAC-B3AF-FDF50670E718}" dt="2020-11-24T12:19:39.505" v="65" actId="1076"/>
      <pc:docMkLst>
        <pc:docMk/>
      </pc:docMkLst>
      <pc:sldChg chg="addSp delSp modSp new mod">
        <pc:chgData name="Henry, Ara     (ASD-W)" userId="da37a26b-0990-4839-b4b8-283786a85846" providerId="ADAL" clId="{CABF7E2C-7E42-4FAC-B3AF-FDF50670E718}" dt="2020-11-24T12:19:39.505" v="65" actId="1076"/>
        <pc:sldMkLst>
          <pc:docMk/>
          <pc:sldMk cId="1164941445" sldId="258"/>
        </pc:sldMkLst>
        <pc:spChg chg="del">
          <ac:chgData name="Henry, Ara     (ASD-W)" userId="da37a26b-0990-4839-b4b8-283786a85846" providerId="ADAL" clId="{CABF7E2C-7E42-4FAC-B3AF-FDF50670E718}" dt="2020-11-24T12:09:13.721" v="1" actId="478"/>
          <ac:spMkLst>
            <pc:docMk/>
            <pc:sldMk cId="1164941445" sldId="258"/>
            <ac:spMk id="2" creationId="{EE5FEFB1-11D3-4F20-A990-F34C9DF9D4EB}"/>
          </ac:spMkLst>
        </pc:spChg>
        <pc:spChg chg="del">
          <ac:chgData name="Henry, Ara     (ASD-W)" userId="da37a26b-0990-4839-b4b8-283786a85846" providerId="ADAL" clId="{CABF7E2C-7E42-4FAC-B3AF-FDF50670E718}" dt="2020-11-24T12:09:15.680" v="2" actId="478"/>
          <ac:spMkLst>
            <pc:docMk/>
            <pc:sldMk cId="1164941445" sldId="258"/>
            <ac:spMk id="3" creationId="{488E71B4-CA81-43D4-9FD7-DD3473F13FB2}"/>
          </ac:spMkLst>
        </pc:spChg>
        <pc:picChg chg="add mod">
          <ac:chgData name="Henry, Ara     (ASD-W)" userId="da37a26b-0990-4839-b4b8-283786a85846" providerId="ADAL" clId="{CABF7E2C-7E42-4FAC-B3AF-FDF50670E718}" dt="2020-11-24T12:09:37.684" v="7" actId="1076"/>
          <ac:picMkLst>
            <pc:docMk/>
            <pc:sldMk cId="1164941445" sldId="258"/>
            <ac:picMk id="5" creationId="{C52B5BCC-D538-442E-9823-6786EA2FD0E6}"/>
          </ac:picMkLst>
        </pc:picChg>
        <pc:picChg chg="add del mod modCrop">
          <ac:chgData name="Henry, Ara     (ASD-W)" userId="da37a26b-0990-4839-b4b8-283786a85846" providerId="ADAL" clId="{CABF7E2C-7E42-4FAC-B3AF-FDF50670E718}" dt="2020-11-24T12:10:35.299" v="15" actId="478"/>
          <ac:picMkLst>
            <pc:docMk/>
            <pc:sldMk cId="1164941445" sldId="258"/>
            <ac:picMk id="7" creationId="{7C13CAC0-E013-43D7-80C2-15E05CAD53C7}"/>
          </ac:picMkLst>
        </pc:picChg>
        <pc:picChg chg="add mod modCrop">
          <ac:chgData name="Henry, Ara     (ASD-W)" userId="da37a26b-0990-4839-b4b8-283786a85846" providerId="ADAL" clId="{CABF7E2C-7E42-4FAC-B3AF-FDF50670E718}" dt="2020-11-24T12:11:51.510" v="22" actId="1076"/>
          <ac:picMkLst>
            <pc:docMk/>
            <pc:sldMk cId="1164941445" sldId="258"/>
            <ac:picMk id="9" creationId="{1E71973E-45E8-44CC-88B5-6270002117AE}"/>
          </ac:picMkLst>
        </pc:picChg>
        <pc:picChg chg="add mod">
          <ac:chgData name="Henry, Ara     (ASD-W)" userId="da37a26b-0990-4839-b4b8-283786a85846" providerId="ADAL" clId="{CABF7E2C-7E42-4FAC-B3AF-FDF50670E718}" dt="2020-11-24T12:18:56.585" v="53" actId="1076"/>
          <ac:picMkLst>
            <pc:docMk/>
            <pc:sldMk cId="1164941445" sldId="258"/>
            <ac:picMk id="11" creationId="{E18849E6-C285-42B8-B089-14A3ECA0F308}"/>
          </ac:picMkLst>
        </pc:picChg>
        <pc:picChg chg="add mod">
          <ac:chgData name="Henry, Ara     (ASD-W)" userId="da37a26b-0990-4839-b4b8-283786a85846" providerId="ADAL" clId="{CABF7E2C-7E42-4FAC-B3AF-FDF50670E718}" dt="2020-11-24T12:17:34.423" v="48" actId="1076"/>
          <ac:picMkLst>
            <pc:docMk/>
            <pc:sldMk cId="1164941445" sldId="258"/>
            <ac:picMk id="13" creationId="{319BD06B-2764-4A3C-98EA-71798DD36CB8}"/>
          </ac:picMkLst>
        </pc:picChg>
        <pc:picChg chg="add mod">
          <ac:chgData name="Henry, Ara     (ASD-W)" userId="da37a26b-0990-4839-b4b8-283786a85846" providerId="ADAL" clId="{CABF7E2C-7E42-4FAC-B3AF-FDF50670E718}" dt="2020-11-24T12:19:32.740" v="62" actId="1076"/>
          <ac:picMkLst>
            <pc:docMk/>
            <pc:sldMk cId="1164941445" sldId="258"/>
            <ac:picMk id="15" creationId="{C18733C7-2B16-4DE1-86C1-2D4AE23C1D6E}"/>
          </ac:picMkLst>
        </pc:picChg>
        <pc:picChg chg="add mod">
          <ac:chgData name="Henry, Ara     (ASD-W)" userId="da37a26b-0990-4839-b4b8-283786a85846" providerId="ADAL" clId="{CABF7E2C-7E42-4FAC-B3AF-FDF50670E718}" dt="2020-11-24T12:19:01.741" v="54" actId="1076"/>
          <ac:picMkLst>
            <pc:docMk/>
            <pc:sldMk cId="1164941445" sldId="258"/>
            <ac:picMk id="17" creationId="{B7589A5C-25F2-49EC-90AA-A2B208781BD5}"/>
          </ac:picMkLst>
        </pc:picChg>
        <pc:picChg chg="add mod modCrop">
          <ac:chgData name="Henry, Ara     (ASD-W)" userId="da37a26b-0990-4839-b4b8-283786a85846" providerId="ADAL" clId="{CABF7E2C-7E42-4FAC-B3AF-FDF50670E718}" dt="2020-11-24T12:19:20.059" v="58" actId="1076"/>
          <ac:picMkLst>
            <pc:docMk/>
            <pc:sldMk cId="1164941445" sldId="258"/>
            <ac:picMk id="19" creationId="{DD6743BE-525A-423F-942B-4A56EFEE8F58}"/>
          </ac:picMkLst>
        </pc:picChg>
        <pc:picChg chg="add mod modCrop">
          <ac:chgData name="Henry, Ara     (ASD-W)" userId="da37a26b-0990-4839-b4b8-283786a85846" providerId="ADAL" clId="{CABF7E2C-7E42-4FAC-B3AF-FDF50670E718}" dt="2020-11-24T12:19:34.613" v="63" actId="1076"/>
          <ac:picMkLst>
            <pc:docMk/>
            <pc:sldMk cId="1164941445" sldId="258"/>
            <ac:picMk id="21" creationId="{4D2E7329-AA7C-4584-9A53-0DC40872B4E1}"/>
          </ac:picMkLst>
        </pc:picChg>
        <pc:picChg chg="add mod">
          <ac:chgData name="Henry, Ara     (ASD-W)" userId="da37a26b-0990-4839-b4b8-283786a85846" providerId="ADAL" clId="{CABF7E2C-7E42-4FAC-B3AF-FDF50670E718}" dt="2020-11-24T12:19:39.505" v="65" actId="1076"/>
          <ac:picMkLst>
            <pc:docMk/>
            <pc:sldMk cId="1164941445" sldId="258"/>
            <ac:picMk id="23" creationId="{ED385E6A-A7AA-446C-B358-46C81B380EE7}"/>
          </ac:picMkLst>
        </pc:picChg>
        <pc:picChg chg="add mod">
          <ac:chgData name="Henry, Ara     (ASD-W)" userId="da37a26b-0990-4839-b4b8-283786a85846" providerId="ADAL" clId="{CABF7E2C-7E42-4FAC-B3AF-FDF50670E718}" dt="2020-11-24T12:19:37.106" v="64" actId="1076"/>
          <ac:picMkLst>
            <pc:docMk/>
            <pc:sldMk cId="1164941445" sldId="258"/>
            <ac:picMk id="25" creationId="{D443F43A-9385-4C2F-AFBF-7455ED65572D}"/>
          </ac:picMkLst>
        </pc:picChg>
        <pc:picChg chg="add mod">
          <ac:chgData name="Henry, Ara     (ASD-W)" userId="da37a26b-0990-4839-b4b8-283786a85846" providerId="ADAL" clId="{CABF7E2C-7E42-4FAC-B3AF-FDF50670E718}" dt="2020-11-24T12:18:44.475" v="52" actId="1076"/>
          <ac:picMkLst>
            <pc:docMk/>
            <pc:sldMk cId="1164941445" sldId="258"/>
            <ac:picMk id="27" creationId="{E15E439C-78F7-497F-B93F-8FBF2D04ED63}"/>
          </ac:picMkLst>
        </pc:picChg>
      </pc:sldChg>
    </pc:docChg>
  </pc:docChgLst>
  <pc:docChgLst>
    <pc:chgData name="Henry, Ara     (ASD-W)" userId="da37a26b-0990-4839-b4b8-283786a85846" providerId="ADAL" clId="{E6C5AC34-931B-4B83-9D49-545230837922}"/>
    <pc:docChg chg="custSel modSld">
      <pc:chgData name="Henry, Ara     (ASD-W)" userId="da37a26b-0990-4839-b4b8-283786a85846" providerId="ADAL" clId="{E6C5AC34-931B-4B83-9D49-545230837922}" dt="2020-11-24T17:56:24.642" v="104"/>
      <pc:docMkLst>
        <pc:docMk/>
      </pc:docMkLst>
      <pc:sldChg chg="addSp delSp modSp modTransition modAnim">
        <pc:chgData name="Henry, Ara     (ASD-W)" userId="da37a26b-0990-4839-b4b8-283786a85846" providerId="ADAL" clId="{E6C5AC34-931B-4B83-9D49-545230837922}" dt="2020-11-24T17:40:50.973" v="38"/>
        <pc:sldMkLst>
          <pc:docMk/>
          <pc:sldMk cId="1243519496" sldId="256"/>
        </pc:sldMkLst>
        <pc:picChg chg="add del mod">
          <ac:chgData name="Henry, Ara     (ASD-W)" userId="da37a26b-0990-4839-b4b8-283786a85846" providerId="ADAL" clId="{E6C5AC34-931B-4B83-9D49-545230837922}" dt="2020-11-24T17:40:50.973" v="38"/>
          <ac:picMkLst>
            <pc:docMk/>
            <pc:sldMk cId="1243519496" sldId="256"/>
            <ac:picMk id="4" creationId="{D19696E6-126D-4A6D-BBD5-D6BB3F689121}"/>
          </ac:picMkLst>
        </pc:picChg>
      </pc:sldChg>
      <pc:sldChg chg="addSp delSp modSp mod modTransition delAnim modAnim">
        <pc:chgData name="Henry, Ara     (ASD-W)" userId="da37a26b-0990-4839-b4b8-283786a85846" providerId="ADAL" clId="{E6C5AC34-931B-4B83-9D49-545230837922}" dt="2020-11-24T17:56:24.642" v="104"/>
        <pc:sldMkLst>
          <pc:docMk/>
          <pc:sldMk cId="1272454157" sldId="257"/>
        </pc:sldMkLst>
        <pc:spChg chg="mod">
          <ac:chgData name="Henry, Ara     (ASD-W)" userId="da37a26b-0990-4839-b4b8-283786a85846" providerId="ADAL" clId="{E6C5AC34-931B-4B83-9D49-545230837922}" dt="2020-11-24T17:50:04.353" v="67" actId="1076"/>
          <ac:spMkLst>
            <pc:docMk/>
            <pc:sldMk cId="1272454157" sldId="257"/>
            <ac:spMk id="5" creationId="{8DB2F19E-0229-407B-93F5-33EC231587C9}"/>
          </ac:spMkLst>
        </pc:spChg>
        <pc:spChg chg="add mod ord">
          <ac:chgData name="Henry, Ara     (ASD-W)" userId="da37a26b-0990-4839-b4b8-283786a85846" providerId="ADAL" clId="{E6C5AC34-931B-4B83-9D49-545230837922}" dt="2020-11-24T17:49:20.411" v="63"/>
          <ac:spMkLst>
            <pc:docMk/>
            <pc:sldMk cId="1272454157" sldId="257"/>
            <ac:spMk id="12" creationId="{1E5241C1-78D9-4154-9DC8-F89C01FEF425}"/>
          </ac:spMkLst>
        </pc:spChg>
        <pc:spChg chg="add mod">
          <ac:chgData name="Henry, Ara     (ASD-W)" userId="da37a26b-0990-4839-b4b8-283786a85846" providerId="ADAL" clId="{E6C5AC34-931B-4B83-9D49-545230837922}" dt="2020-11-24T17:51:55.438" v="75"/>
          <ac:spMkLst>
            <pc:docMk/>
            <pc:sldMk cId="1272454157" sldId="257"/>
            <ac:spMk id="14" creationId="{129CB5B4-1283-4AD5-9F53-AD90722A09F5}"/>
          </ac:spMkLst>
        </pc:spChg>
        <pc:spChg chg="add mod">
          <ac:chgData name="Henry, Ara     (ASD-W)" userId="da37a26b-0990-4839-b4b8-283786a85846" providerId="ADAL" clId="{E6C5AC34-931B-4B83-9D49-545230837922}" dt="2020-11-24T17:55:09.190" v="95" actId="208"/>
          <ac:spMkLst>
            <pc:docMk/>
            <pc:sldMk cId="1272454157" sldId="257"/>
            <ac:spMk id="16" creationId="{12524FF1-4EF2-487C-812A-53D20441AADD}"/>
          </ac:spMkLst>
        </pc:spChg>
        <pc:spChg chg="add mod">
          <ac:chgData name="Henry, Ara     (ASD-W)" userId="da37a26b-0990-4839-b4b8-283786a85846" providerId="ADAL" clId="{E6C5AC34-931B-4B83-9D49-545230837922}" dt="2020-11-24T17:55:37.403" v="99" actId="208"/>
          <ac:spMkLst>
            <pc:docMk/>
            <pc:sldMk cId="1272454157" sldId="257"/>
            <ac:spMk id="17" creationId="{990E83D0-3FFA-4E91-97B9-4105CCB2C743}"/>
          </ac:spMkLst>
        </pc:spChg>
        <pc:grpChg chg="add mod">
          <ac:chgData name="Henry, Ara     (ASD-W)" userId="da37a26b-0990-4839-b4b8-283786a85846" providerId="ADAL" clId="{E6C5AC34-931B-4B83-9D49-545230837922}" dt="2020-11-24T17:46:16.119" v="47" actId="164"/>
          <ac:grpSpMkLst>
            <pc:docMk/>
            <pc:sldMk cId="1272454157" sldId="257"/>
            <ac:grpSpMk id="13" creationId="{43234017-0E06-49D7-A712-568FB8CFDA27}"/>
          </ac:grpSpMkLst>
        </pc:grpChg>
        <pc:picChg chg="mod">
          <ac:chgData name="Henry, Ara     (ASD-W)" userId="da37a26b-0990-4839-b4b8-283786a85846" providerId="ADAL" clId="{E6C5AC34-931B-4B83-9D49-545230837922}" dt="2020-11-24T17:46:16.119" v="47" actId="164"/>
          <ac:picMkLst>
            <pc:docMk/>
            <pc:sldMk cId="1272454157" sldId="257"/>
            <ac:picMk id="2" creationId="{634BEB11-CDF6-414A-A317-E3F12C7E9E1F}"/>
          </ac:picMkLst>
        </pc:picChg>
        <pc:picChg chg="mod">
          <ac:chgData name="Henry, Ara     (ASD-W)" userId="da37a26b-0990-4839-b4b8-283786a85846" providerId="ADAL" clId="{E6C5AC34-931B-4B83-9D49-545230837922}" dt="2020-11-24T13:18:30.290" v="28" actId="1076"/>
          <ac:picMkLst>
            <pc:docMk/>
            <pc:sldMk cId="1272454157" sldId="257"/>
            <ac:picMk id="3" creationId="{B05A8677-BFA0-43BB-A28B-DD3096C9D27E}"/>
          </ac:picMkLst>
        </pc:picChg>
        <pc:picChg chg="mod">
          <ac:chgData name="Henry, Ara     (ASD-W)" userId="da37a26b-0990-4839-b4b8-283786a85846" providerId="ADAL" clId="{E6C5AC34-931B-4B83-9D49-545230837922}" dt="2020-11-24T13:18:53.505" v="32" actId="1076"/>
          <ac:picMkLst>
            <pc:docMk/>
            <pc:sldMk cId="1272454157" sldId="257"/>
            <ac:picMk id="4" creationId="{741011C0-881E-4413-9550-676F1E83CB61}"/>
          </ac:picMkLst>
        </pc:picChg>
        <pc:picChg chg="del mod">
          <ac:chgData name="Henry, Ara     (ASD-W)" userId="da37a26b-0990-4839-b4b8-283786a85846" providerId="ADAL" clId="{E6C5AC34-931B-4B83-9D49-545230837922}" dt="2020-11-24T17:52:45.657" v="82" actId="478"/>
          <ac:picMkLst>
            <pc:docMk/>
            <pc:sldMk cId="1272454157" sldId="257"/>
            <ac:picMk id="7" creationId="{D981BFB1-060B-4DD4-A3B6-D4E012CEF319}"/>
          </ac:picMkLst>
        </pc:picChg>
        <pc:picChg chg="add del mod">
          <ac:chgData name="Henry, Ara     (ASD-W)" userId="da37a26b-0990-4839-b4b8-283786a85846" providerId="ADAL" clId="{E6C5AC34-931B-4B83-9D49-545230837922}" dt="2020-11-24T17:40:50.973" v="38"/>
          <ac:picMkLst>
            <pc:docMk/>
            <pc:sldMk cId="1272454157" sldId="257"/>
            <ac:picMk id="8" creationId="{BE6C7BD5-1320-490E-8BDD-164C2F071CF9}"/>
          </ac:picMkLst>
        </pc:picChg>
        <pc:picChg chg="add del mod">
          <ac:chgData name="Henry, Ara     (ASD-W)" userId="da37a26b-0990-4839-b4b8-283786a85846" providerId="ADAL" clId="{E6C5AC34-931B-4B83-9D49-545230837922}" dt="2020-11-24T17:52:38.671" v="81" actId="478"/>
          <ac:picMkLst>
            <pc:docMk/>
            <pc:sldMk cId="1272454157" sldId="257"/>
            <ac:picMk id="11" creationId="{A6D2AF7D-6C6A-4620-8D06-CAB0923B4449}"/>
          </ac:picMkLst>
        </pc:picChg>
        <pc:picChg chg="add mod">
          <ac:chgData name="Henry, Ara     (ASD-W)" userId="da37a26b-0990-4839-b4b8-283786a85846" providerId="ADAL" clId="{E6C5AC34-931B-4B83-9D49-545230837922}" dt="2020-11-24T17:53:28.449" v="84" actId="1076"/>
          <ac:picMkLst>
            <pc:docMk/>
            <pc:sldMk cId="1272454157" sldId="257"/>
            <ac:picMk id="15" creationId="{F6FEE3C7-5A29-4CB4-A770-915D173D3677}"/>
          </ac:picMkLst>
        </pc:picChg>
      </pc:sldChg>
      <pc:sldChg chg="addSp delSp modSp mod modTransition modAnim">
        <pc:chgData name="Henry, Ara     (ASD-W)" userId="da37a26b-0990-4839-b4b8-283786a85846" providerId="ADAL" clId="{E6C5AC34-931B-4B83-9D49-545230837922}" dt="2020-11-24T17:44:09.196" v="39"/>
        <pc:sldMkLst>
          <pc:docMk/>
          <pc:sldMk cId="1164941445" sldId="258"/>
        </pc:sldMkLst>
        <pc:picChg chg="add mod">
          <ac:chgData name="Henry, Ara     (ASD-W)" userId="da37a26b-0990-4839-b4b8-283786a85846" providerId="ADAL" clId="{E6C5AC34-931B-4B83-9D49-545230837922}" dt="2020-11-24T17:44:09.196" v="39"/>
          <ac:picMkLst>
            <pc:docMk/>
            <pc:sldMk cId="1164941445" sldId="258"/>
            <ac:picMk id="2" creationId="{62FCBC31-D842-4407-B961-652607B3C8CE}"/>
          </ac:picMkLst>
        </pc:picChg>
        <pc:picChg chg="add mod">
          <ac:chgData name="Henry, Ara     (ASD-W)" userId="da37a26b-0990-4839-b4b8-283786a85846" providerId="ADAL" clId="{E6C5AC34-931B-4B83-9D49-545230837922}" dt="2020-11-24T13:17:55.642" v="24" actId="1076"/>
          <ac:picMkLst>
            <pc:docMk/>
            <pc:sldMk cId="1164941445" sldId="258"/>
            <ac:picMk id="14" creationId="{624E7E5B-F9BF-458B-A61A-EB4F39486E8E}"/>
          </ac:picMkLst>
        </pc:picChg>
        <pc:picChg chg="mod">
          <ac:chgData name="Henry, Ara     (ASD-W)" userId="da37a26b-0990-4839-b4b8-283786a85846" providerId="ADAL" clId="{E6C5AC34-931B-4B83-9D49-545230837922}" dt="2020-11-24T12:26:35.797" v="6" actId="1076"/>
          <ac:picMkLst>
            <pc:docMk/>
            <pc:sldMk cId="1164941445" sldId="258"/>
            <ac:picMk id="15" creationId="{C18733C7-2B16-4DE1-86C1-2D4AE23C1D6E}"/>
          </ac:picMkLst>
        </pc:picChg>
        <pc:picChg chg="add del mod">
          <ac:chgData name="Henry, Ara     (ASD-W)" userId="da37a26b-0990-4839-b4b8-283786a85846" providerId="ADAL" clId="{E6C5AC34-931B-4B83-9D49-545230837922}" dt="2020-11-24T13:18:17.409" v="26"/>
          <ac:picMkLst>
            <pc:docMk/>
            <pc:sldMk cId="1164941445" sldId="258"/>
            <ac:picMk id="16" creationId="{391FA71B-A125-4BD8-B712-E7778B8A85EF}"/>
          </ac:picMkLst>
        </pc:picChg>
        <pc:picChg chg="mod">
          <ac:chgData name="Henry, Ara     (ASD-W)" userId="da37a26b-0990-4839-b4b8-283786a85846" providerId="ADAL" clId="{E6C5AC34-931B-4B83-9D49-545230837922}" dt="2020-11-24T12:26:30.242" v="4" actId="1076"/>
          <ac:picMkLst>
            <pc:docMk/>
            <pc:sldMk cId="1164941445" sldId="258"/>
            <ac:picMk id="17" creationId="{B7589A5C-25F2-49EC-90AA-A2B208781BD5}"/>
          </ac:picMkLst>
        </pc:picChg>
        <pc:picChg chg="add mod">
          <ac:chgData name="Henry, Ara     (ASD-W)" userId="da37a26b-0990-4839-b4b8-283786a85846" providerId="ADAL" clId="{E6C5AC34-931B-4B83-9D49-545230837922}" dt="2020-11-24T13:18:39.759" v="30" actId="1076"/>
          <ac:picMkLst>
            <pc:docMk/>
            <pc:sldMk cId="1164941445" sldId="258"/>
            <ac:picMk id="18" creationId="{C98AB71B-4381-42D2-8862-637B55B4804D}"/>
          </ac:picMkLst>
        </pc:picChg>
        <pc:picChg chg="mod modCrop">
          <ac:chgData name="Henry, Ara     (ASD-W)" userId="da37a26b-0990-4839-b4b8-283786a85846" providerId="ADAL" clId="{E6C5AC34-931B-4B83-9D49-545230837922}" dt="2020-11-24T12:26:32.888" v="5" actId="1076"/>
          <ac:picMkLst>
            <pc:docMk/>
            <pc:sldMk cId="1164941445" sldId="258"/>
            <ac:picMk id="19" creationId="{DD6743BE-525A-423F-942B-4A56EFEE8F58}"/>
          </ac:picMkLst>
        </pc:picChg>
        <pc:picChg chg="add mod">
          <ac:chgData name="Henry, Ara     (ASD-W)" userId="da37a26b-0990-4839-b4b8-283786a85846" providerId="ADAL" clId="{E6C5AC34-931B-4B83-9D49-545230837922}" dt="2020-11-24T13:19:03.983" v="34" actId="1076"/>
          <ac:picMkLst>
            <pc:docMk/>
            <pc:sldMk cId="1164941445" sldId="258"/>
            <ac:picMk id="20" creationId="{191686A0-144D-4710-AE0D-9AC9B132C128}"/>
          </ac:picMkLst>
        </pc:picChg>
        <pc:picChg chg="mod modCrop">
          <ac:chgData name="Henry, Ara     (ASD-W)" userId="da37a26b-0990-4839-b4b8-283786a85846" providerId="ADAL" clId="{E6C5AC34-931B-4B83-9D49-545230837922}" dt="2020-11-24T12:26:04.655" v="3" actId="732"/>
          <ac:picMkLst>
            <pc:docMk/>
            <pc:sldMk cId="1164941445" sldId="258"/>
            <ac:picMk id="21" creationId="{4D2E7329-AA7C-4584-9A53-0DC40872B4E1}"/>
          </ac:picMkLst>
        </pc:picChg>
        <pc:picChg chg="add mod">
          <ac:chgData name="Henry, Ara     (ASD-W)" userId="da37a26b-0990-4839-b4b8-283786a85846" providerId="ADAL" clId="{E6C5AC34-931B-4B83-9D49-545230837922}" dt="2020-11-24T13:19:24.029" v="36" actId="1076"/>
          <ac:picMkLst>
            <pc:docMk/>
            <pc:sldMk cId="1164941445" sldId="258"/>
            <ac:picMk id="22" creationId="{1F055B38-A620-49B7-A1D8-1589A45DBA0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89A61-DB46-49EB-B066-BB0763A84F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94069D-A12A-4907-9C78-5140ACDD0C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7BD353-7855-4871-849C-64116BD5C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50F3E-632E-4F44-AD81-1F2E854EDF4D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E18257-2C82-4C69-884B-B2710638D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86E76E-29EE-4BC6-A39E-06C302395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6394-548F-4D7A-81B7-4059DBD7B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177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BA7FB-A03F-4412-86AF-637464893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DB2D3C-6C84-4A9F-B897-F172056EF1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FDFE1-56AB-4957-A04F-E4BD4932E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50F3E-632E-4F44-AD81-1F2E854EDF4D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9F53CC-0A46-4BD5-842F-B9D1D26A7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18DE48-667C-45C4-B8B6-926EC2A96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6394-548F-4D7A-81B7-4059DBD7B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158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7305A2-A549-4ABE-B117-6B5DC66E2C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CDF57A-DECD-421E-A463-FEC4274E8B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62DEB2-D177-40D9-BAE2-F982BB47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50F3E-632E-4F44-AD81-1F2E854EDF4D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384FF8-9AD1-4A95-9C44-AE1F3269E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9E7B02-2516-48FE-9082-3EEFF3A7C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6394-548F-4D7A-81B7-4059DBD7B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121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2C171-9148-4F9C-A3B9-5E31C72DD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F8B352-29C3-4053-B731-05888C7F49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B3856-53BF-4A86-A73B-4F77DCB12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50F3E-632E-4F44-AD81-1F2E854EDF4D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C81300-6FCF-4C94-8D29-9AEAC053A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2B9FCA-EC8B-4DC2-BA2C-FB7BBEBCD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6394-548F-4D7A-81B7-4059DBD7B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490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AFB43-F8A3-428E-9823-E8D23C4AB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E48CC4-C8F9-499A-A9A1-F1B842737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B7FCAA-4EF1-4CF5-BC47-E1050A2B3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50F3E-632E-4F44-AD81-1F2E854EDF4D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11A1C4-FDC7-481A-8FCC-C49813209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315274-84B4-420E-A018-7823797CD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6394-548F-4D7A-81B7-4059DBD7B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447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035C0-0E43-4EF7-9EBC-5429FB54D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07E974-B66B-4F83-AE26-0156E5DBEC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FBF8D8-19FE-47D7-874B-0D3A97F013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37F883-0BFE-447E-8D52-0B7555498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50F3E-632E-4F44-AD81-1F2E854EDF4D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06F269-37F8-4009-AAF0-FCA621772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95DEE0-6D1B-40E2-AAF9-86788604F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6394-548F-4D7A-81B7-4059DBD7B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545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3F080-2ABB-4EB4-BF10-6B27B8499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F8A9D1-6F03-4A2F-AC34-1EF6377556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CD4CCE-6159-45DF-A1A2-42A521BD69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170551-DB40-48FB-AD88-D8B03CDE43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677AD6-9A3A-4269-BA23-608B8D67BD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85B011-4EFE-407A-A2C0-4A45DFA46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50F3E-632E-4F44-AD81-1F2E854EDF4D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184629-41A0-4CFD-8834-10306E03D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675326-DBBE-4DE5-AE7D-DC39F29BA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6394-548F-4D7A-81B7-4059DBD7B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217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E90D1-DB5E-49A7-864E-651736B6C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65914-D92F-429E-AC73-B4ACDAD1E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50F3E-632E-4F44-AD81-1F2E854EDF4D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3F91E8-990D-40C4-9286-746274096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B10968-38CB-4066-8679-39764D041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6394-548F-4D7A-81B7-4059DBD7B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682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6EB692-15DE-4931-8FAB-102E0DE31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50F3E-632E-4F44-AD81-1F2E854EDF4D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11FCFB-0436-4A4C-BD04-D55CF08A0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D20F0-32A1-4406-8925-1F7A525C9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6394-548F-4D7A-81B7-4059DBD7B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216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9CCC0-C397-41E1-BE2D-216B16AA1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1620F-1F46-46D4-B20B-724BDC25A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BBEEB0-F34A-4B28-8AEE-C1C385C863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B59A0C-1056-4401-8286-DA90818CE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50F3E-632E-4F44-AD81-1F2E854EDF4D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F65948-BC35-42CB-9B60-7B62C7407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9C2CA8-2C0D-4A94-89E8-882E4AD3B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6394-548F-4D7A-81B7-4059DBD7B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97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7B185-9A9B-4815-9CB4-8460F0C03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3AD734-5888-4B97-9B44-D7652EDE52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EBD1F7-8E70-4486-A99D-22BE17BCBF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5519EA-5EB8-49BF-A2BD-C944F05CF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50F3E-632E-4F44-AD81-1F2E854EDF4D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55FC97-92B8-45D4-A14F-7EC51730E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1FAAA0-7E43-4E51-B44C-8FBA9C95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6394-548F-4D7A-81B7-4059DBD7B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962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ED7350-79EB-49F3-9420-FF7670431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F6D2FB-0B8E-4A04-AF0B-ECFDFE9449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AEC4BF-AD9C-46C7-B3F1-9FAEF94548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50F3E-632E-4F44-AD81-1F2E854EDF4D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4357CA-C266-4323-BDF2-7278C3DDA1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397980-DD33-40F2-9C6B-4B610FABF3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F6394-548F-4D7A-81B7-4059DBD7B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707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media" Target="../media/media4.m4a"/><Relationship Id="rId3" Type="http://schemas.openxmlformats.org/officeDocument/2006/relationships/audio" Target="../media/media1.m4a"/><Relationship Id="rId7" Type="http://schemas.openxmlformats.org/officeDocument/2006/relationships/audio" Target="../media/media3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microsoft.com/office/2007/relationships/media" Target="../media/media3.m4a"/><Relationship Id="rId11" Type="http://schemas.openxmlformats.org/officeDocument/2006/relationships/image" Target="../media/image1.png"/><Relationship Id="rId5" Type="http://schemas.openxmlformats.org/officeDocument/2006/relationships/audio" Target="../media/media2.m4a"/><Relationship Id="rId10" Type="http://schemas.openxmlformats.org/officeDocument/2006/relationships/slideLayout" Target="../slideLayouts/slideLayout2.xml"/><Relationship Id="rId4" Type="http://schemas.microsoft.com/office/2007/relationships/media" Target="../media/media2.m4a"/><Relationship Id="rId9" Type="http://schemas.openxmlformats.org/officeDocument/2006/relationships/audio" Target="../media/media4.m4a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media" Target="../media/media4.m4a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3" Type="http://schemas.openxmlformats.org/officeDocument/2006/relationships/audio" Target="../media/media1.m4a"/><Relationship Id="rId21" Type="http://schemas.openxmlformats.org/officeDocument/2006/relationships/image" Target="../media/image10.png"/><Relationship Id="rId7" Type="http://schemas.openxmlformats.org/officeDocument/2006/relationships/audio" Target="../media/media3.m4a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6.png"/><Relationship Id="rId2" Type="http://schemas.microsoft.com/office/2007/relationships/media" Target="../media/media1.m4a"/><Relationship Id="rId16" Type="http://schemas.openxmlformats.org/officeDocument/2006/relationships/image" Target="../media/image5.png"/><Relationship Id="rId20" Type="http://schemas.openxmlformats.org/officeDocument/2006/relationships/image" Target="../media/image9.png"/><Relationship Id="rId1" Type="http://schemas.openxmlformats.org/officeDocument/2006/relationships/tags" Target="../tags/tag2.xml"/><Relationship Id="rId6" Type="http://schemas.microsoft.com/office/2007/relationships/media" Target="../media/media3.m4a"/><Relationship Id="rId11" Type="http://schemas.openxmlformats.org/officeDocument/2006/relationships/audio" Target="../media/media5.m4a"/><Relationship Id="rId5" Type="http://schemas.openxmlformats.org/officeDocument/2006/relationships/audio" Target="../media/media2.m4a"/><Relationship Id="rId15" Type="http://schemas.openxmlformats.org/officeDocument/2006/relationships/image" Target="../media/image4.png"/><Relationship Id="rId23" Type="http://schemas.openxmlformats.org/officeDocument/2006/relationships/image" Target="../media/image1.png"/><Relationship Id="rId10" Type="http://schemas.microsoft.com/office/2007/relationships/media" Target="../media/media5.m4a"/><Relationship Id="rId19" Type="http://schemas.openxmlformats.org/officeDocument/2006/relationships/image" Target="../media/image8.png"/><Relationship Id="rId4" Type="http://schemas.microsoft.com/office/2007/relationships/media" Target="../media/media2.m4a"/><Relationship Id="rId9" Type="http://schemas.openxmlformats.org/officeDocument/2006/relationships/audio" Target="../media/media4.m4a"/><Relationship Id="rId14" Type="http://schemas.openxmlformats.org/officeDocument/2006/relationships/image" Target="../media/image3.png"/><Relationship Id="rId2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D882A-19F8-43AB-AAFD-049F7563B5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Communication notes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85C061-B05D-4A8A-8EC4-3485EF33C7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519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E5241C1-78D9-4154-9DC8-F89C01FEF425}"/>
              </a:ext>
            </a:extLst>
          </p:cNvPr>
          <p:cNvSpPr/>
          <p:nvPr/>
        </p:nvSpPr>
        <p:spPr>
          <a:xfrm>
            <a:off x="0" y="98474"/>
            <a:ext cx="11988800" cy="2677656"/>
          </a:xfrm>
          <a:custGeom>
            <a:avLst/>
            <a:gdLst>
              <a:gd name="connsiteX0" fmla="*/ 0 w 11988800"/>
              <a:gd name="connsiteY0" fmla="*/ 0 h 2677656"/>
              <a:gd name="connsiteX1" fmla="*/ 479552 w 11988800"/>
              <a:gd name="connsiteY1" fmla="*/ 0 h 2677656"/>
              <a:gd name="connsiteX2" fmla="*/ 1318768 w 11988800"/>
              <a:gd name="connsiteY2" fmla="*/ 0 h 2677656"/>
              <a:gd name="connsiteX3" fmla="*/ 1918208 w 11988800"/>
              <a:gd name="connsiteY3" fmla="*/ 0 h 2677656"/>
              <a:gd name="connsiteX4" fmla="*/ 2517648 w 11988800"/>
              <a:gd name="connsiteY4" fmla="*/ 0 h 2677656"/>
              <a:gd name="connsiteX5" fmla="*/ 2757424 w 11988800"/>
              <a:gd name="connsiteY5" fmla="*/ 0 h 2677656"/>
              <a:gd name="connsiteX6" fmla="*/ 3476752 w 11988800"/>
              <a:gd name="connsiteY6" fmla="*/ 0 h 2677656"/>
              <a:gd name="connsiteX7" fmla="*/ 4076192 w 11988800"/>
              <a:gd name="connsiteY7" fmla="*/ 0 h 2677656"/>
              <a:gd name="connsiteX8" fmla="*/ 4675632 w 11988800"/>
              <a:gd name="connsiteY8" fmla="*/ 0 h 2677656"/>
              <a:gd name="connsiteX9" fmla="*/ 5035296 w 11988800"/>
              <a:gd name="connsiteY9" fmla="*/ 0 h 2677656"/>
              <a:gd name="connsiteX10" fmla="*/ 5754624 w 11988800"/>
              <a:gd name="connsiteY10" fmla="*/ 0 h 2677656"/>
              <a:gd name="connsiteX11" fmla="*/ 5994400 w 11988800"/>
              <a:gd name="connsiteY11" fmla="*/ 0 h 2677656"/>
              <a:gd name="connsiteX12" fmla="*/ 6234176 w 11988800"/>
              <a:gd name="connsiteY12" fmla="*/ 0 h 2677656"/>
              <a:gd name="connsiteX13" fmla="*/ 6953504 w 11988800"/>
              <a:gd name="connsiteY13" fmla="*/ 0 h 2677656"/>
              <a:gd name="connsiteX14" fmla="*/ 7552944 w 11988800"/>
              <a:gd name="connsiteY14" fmla="*/ 0 h 2677656"/>
              <a:gd name="connsiteX15" fmla="*/ 8272272 w 11988800"/>
              <a:gd name="connsiteY15" fmla="*/ 0 h 2677656"/>
              <a:gd name="connsiteX16" fmla="*/ 8991600 w 11988800"/>
              <a:gd name="connsiteY16" fmla="*/ 0 h 2677656"/>
              <a:gd name="connsiteX17" fmla="*/ 9231376 w 11988800"/>
              <a:gd name="connsiteY17" fmla="*/ 0 h 2677656"/>
              <a:gd name="connsiteX18" fmla="*/ 9950704 w 11988800"/>
              <a:gd name="connsiteY18" fmla="*/ 0 h 2677656"/>
              <a:gd name="connsiteX19" fmla="*/ 10190480 w 11988800"/>
              <a:gd name="connsiteY19" fmla="*/ 0 h 2677656"/>
              <a:gd name="connsiteX20" fmla="*/ 10909808 w 11988800"/>
              <a:gd name="connsiteY20" fmla="*/ 0 h 2677656"/>
              <a:gd name="connsiteX21" fmla="*/ 11149584 w 11988800"/>
              <a:gd name="connsiteY21" fmla="*/ 0 h 2677656"/>
              <a:gd name="connsiteX22" fmla="*/ 11988800 w 11988800"/>
              <a:gd name="connsiteY22" fmla="*/ 0 h 2677656"/>
              <a:gd name="connsiteX23" fmla="*/ 11988800 w 11988800"/>
              <a:gd name="connsiteY23" fmla="*/ 481978 h 2677656"/>
              <a:gd name="connsiteX24" fmla="*/ 11988800 w 11988800"/>
              <a:gd name="connsiteY24" fmla="*/ 1044286 h 2677656"/>
              <a:gd name="connsiteX25" fmla="*/ 11988800 w 11988800"/>
              <a:gd name="connsiteY25" fmla="*/ 1606594 h 2677656"/>
              <a:gd name="connsiteX26" fmla="*/ 11988800 w 11988800"/>
              <a:gd name="connsiteY26" fmla="*/ 2195678 h 2677656"/>
              <a:gd name="connsiteX27" fmla="*/ 11988800 w 11988800"/>
              <a:gd name="connsiteY27" fmla="*/ 2677656 h 2677656"/>
              <a:gd name="connsiteX28" fmla="*/ 11149584 w 11988800"/>
              <a:gd name="connsiteY28" fmla="*/ 2677656 h 2677656"/>
              <a:gd name="connsiteX29" fmla="*/ 10550144 w 11988800"/>
              <a:gd name="connsiteY29" fmla="*/ 2677656 h 2677656"/>
              <a:gd name="connsiteX30" fmla="*/ 10070592 w 11988800"/>
              <a:gd name="connsiteY30" fmla="*/ 2677656 h 2677656"/>
              <a:gd name="connsiteX31" fmla="*/ 9710928 w 11988800"/>
              <a:gd name="connsiteY31" fmla="*/ 2677656 h 2677656"/>
              <a:gd name="connsiteX32" fmla="*/ 8871712 w 11988800"/>
              <a:gd name="connsiteY32" fmla="*/ 2677656 h 2677656"/>
              <a:gd name="connsiteX33" fmla="*/ 8631936 w 11988800"/>
              <a:gd name="connsiteY33" fmla="*/ 2677656 h 2677656"/>
              <a:gd name="connsiteX34" fmla="*/ 7912608 w 11988800"/>
              <a:gd name="connsiteY34" fmla="*/ 2677656 h 2677656"/>
              <a:gd name="connsiteX35" fmla="*/ 7193280 w 11988800"/>
              <a:gd name="connsiteY35" fmla="*/ 2677656 h 2677656"/>
              <a:gd name="connsiteX36" fmla="*/ 6593840 w 11988800"/>
              <a:gd name="connsiteY36" fmla="*/ 2677656 h 2677656"/>
              <a:gd name="connsiteX37" fmla="*/ 5754624 w 11988800"/>
              <a:gd name="connsiteY37" fmla="*/ 2677656 h 2677656"/>
              <a:gd name="connsiteX38" fmla="*/ 5394960 w 11988800"/>
              <a:gd name="connsiteY38" fmla="*/ 2677656 h 2677656"/>
              <a:gd name="connsiteX39" fmla="*/ 4675632 w 11988800"/>
              <a:gd name="connsiteY39" fmla="*/ 2677656 h 2677656"/>
              <a:gd name="connsiteX40" fmla="*/ 4435856 w 11988800"/>
              <a:gd name="connsiteY40" fmla="*/ 2677656 h 2677656"/>
              <a:gd name="connsiteX41" fmla="*/ 3836416 w 11988800"/>
              <a:gd name="connsiteY41" fmla="*/ 2677656 h 2677656"/>
              <a:gd name="connsiteX42" fmla="*/ 3356864 w 11988800"/>
              <a:gd name="connsiteY42" fmla="*/ 2677656 h 2677656"/>
              <a:gd name="connsiteX43" fmla="*/ 2997200 w 11988800"/>
              <a:gd name="connsiteY43" fmla="*/ 2677656 h 2677656"/>
              <a:gd name="connsiteX44" fmla="*/ 2397760 w 11988800"/>
              <a:gd name="connsiteY44" fmla="*/ 2677656 h 2677656"/>
              <a:gd name="connsiteX45" fmla="*/ 1798320 w 11988800"/>
              <a:gd name="connsiteY45" fmla="*/ 2677656 h 2677656"/>
              <a:gd name="connsiteX46" fmla="*/ 1318768 w 11988800"/>
              <a:gd name="connsiteY46" fmla="*/ 2677656 h 2677656"/>
              <a:gd name="connsiteX47" fmla="*/ 1078992 w 11988800"/>
              <a:gd name="connsiteY47" fmla="*/ 2677656 h 2677656"/>
              <a:gd name="connsiteX48" fmla="*/ 0 w 11988800"/>
              <a:gd name="connsiteY48" fmla="*/ 2677656 h 2677656"/>
              <a:gd name="connsiteX49" fmla="*/ 0 w 11988800"/>
              <a:gd name="connsiteY49" fmla="*/ 2115348 h 2677656"/>
              <a:gd name="connsiteX50" fmla="*/ 0 w 11988800"/>
              <a:gd name="connsiteY50" fmla="*/ 1553040 h 2677656"/>
              <a:gd name="connsiteX51" fmla="*/ 0 w 11988800"/>
              <a:gd name="connsiteY51" fmla="*/ 963956 h 2677656"/>
              <a:gd name="connsiteX52" fmla="*/ 0 w 11988800"/>
              <a:gd name="connsiteY52" fmla="*/ 0 h 2677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1988800" h="2677656" extrusionOk="0">
                <a:moveTo>
                  <a:pt x="0" y="0"/>
                </a:moveTo>
                <a:cubicBezTo>
                  <a:pt x="212277" y="-54852"/>
                  <a:pt x="346143" y="12653"/>
                  <a:pt x="479552" y="0"/>
                </a:cubicBezTo>
                <a:cubicBezTo>
                  <a:pt x="612961" y="-12653"/>
                  <a:pt x="1007540" y="41064"/>
                  <a:pt x="1318768" y="0"/>
                </a:cubicBezTo>
                <a:cubicBezTo>
                  <a:pt x="1629996" y="-41064"/>
                  <a:pt x="1631701" y="50098"/>
                  <a:pt x="1918208" y="0"/>
                </a:cubicBezTo>
                <a:cubicBezTo>
                  <a:pt x="2204715" y="-50098"/>
                  <a:pt x="2299580" y="48088"/>
                  <a:pt x="2517648" y="0"/>
                </a:cubicBezTo>
                <a:cubicBezTo>
                  <a:pt x="2735716" y="-48088"/>
                  <a:pt x="2709228" y="9044"/>
                  <a:pt x="2757424" y="0"/>
                </a:cubicBezTo>
                <a:cubicBezTo>
                  <a:pt x="2805620" y="-9044"/>
                  <a:pt x="3194567" y="53722"/>
                  <a:pt x="3476752" y="0"/>
                </a:cubicBezTo>
                <a:cubicBezTo>
                  <a:pt x="3758937" y="-53722"/>
                  <a:pt x="3860996" y="42390"/>
                  <a:pt x="4076192" y="0"/>
                </a:cubicBezTo>
                <a:cubicBezTo>
                  <a:pt x="4291388" y="-42390"/>
                  <a:pt x="4451061" y="31429"/>
                  <a:pt x="4675632" y="0"/>
                </a:cubicBezTo>
                <a:cubicBezTo>
                  <a:pt x="4900203" y="-31429"/>
                  <a:pt x="4945543" y="223"/>
                  <a:pt x="5035296" y="0"/>
                </a:cubicBezTo>
                <a:cubicBezTo>
                  <a:pt x="5125049" y="-223"/>
                  <a:pt x="5467438" y="78697"/>
                  <a:pt x="5754624" y="0"/>
                </a:cubicBezTo>
                <a:cubicBezTo>
                  <a:pt x="6041810" y="-78697"/>
                  <a:pt x="5879838" y="18127"/>
                  <a:pt x="5994400" y="0"/>
                </a:cubicBezTo>
                <a:cubicBezTo>
                  <a:pt x="6108962" y="-18127"/>
                  <a:pt x="6170781" y="10739"/>
                  <a:pt x="6234176" y="0"/>
                </a:cubicBezTo>
                <a:cubicBezTo>
                  <a:pt x="6297571" y="-10739"/>
                  <a:pt x="6782832" y="71743"/>
                  <a:pt x="6953504" y="0"/>
                </a:cubicBezTo>
                <a:cubicBezTo>
                  <a:pt x="7124176" y="-71743"/>
                  <a:pt x="7261624" y="21758"/>
                  <a:pt x="7552944" y="0"/>
                </a:cubicBezTo>
                <a:cubicBezTo>
                  <a:pt x="7844264" y="-21758"/>
                  <a:pt x="8083948" y="56343"/>
                  <a:pt x="8272272" y="0"/>
                </a:cubicBezTo>
                <a:cubicBezTo>
                  <a:pt x="8460596" y="-56343"/>
                  <a:pt x="8702202" y="17909"/>
                  <a:pt x="8991600" y="0"/>
                </a:cubicBezTo>
                <a:cubicBezTo>
                  <a:pt x="9280998" y="-17909"/>
                  <a:pt x="9164829" y="4612"/>
                  <a:pt x="9231376" y="0"/>
                </a:cubicBezTo>
                <a:cubicBezTo>
                  <a:pt x="9297923" y="-4612"/>
                  <a:pt x="9623458" y="43349"/>
                  <a:pt x="9950704" y="0"/>
                </a:cubicBezTo>
                <a:cubicBezTo>
                  <a:pt x="10277950" y="-43349"/>
                  <a:pt x="10138981" y="16072"/>
                  <a:pt x="10190480" y="0"/>
                </a:cubicBezTo>
                <a:cubicBezTo>
                  <a:pt x="10241979" y="-16072"/>
                  <a:pt x="10753466" y="5838"/>
                  <a:pt x="10909808" y="0"/>
                </a:cubicBezTo>
                <a:cubicBezTo>
                  <a:pt x="11066150" y="-5838"/>
                  <a:pt x="11043964" y="9830"/>
                  <a:pt x="11149584" y="0"/>
                </a:cubicBezTo>
                <a:cubicBezTo>
                  <a:pt x="11255204" y="-9830"/>
                  <a:pt x="11669769" y="84214"/>
                  <a:pt x="11988800" y="0"/>
                </a:cubicBezTo>
                <a:cubicBezTo>
                  <a:pt x="12005906" y="110045"/>
                  <a:pt x="11986461" y="282305"/>
                  <a:pt x="11988800" y="481978"/>
                </a:cubicBezTo>
                <a:cubicBezTo>
                  <a:pt x="11991139" y="681651"/>
                  <a:pt x="11974818" y="818881"/>
                  <a:pt x="11988800" y="1044286"/>
                </a:cubicBezTo>
                <a:cubicBezTo>
                  <a:pt x="12002782" y="1269691"/>
                  <a:pt x="11931082" y="1351538"/>
                  <a:pt x="11988800" y="1606594"/>
                </a:cubicBezTo>
                <a:cubicBezTo>
                  <a:pt x="12046518" y="1861650"/>
                  <a:pt x="11930912" y="1904751"/>
                  <a:pt x="11988800" y="2195678"/>
                </a:cubicBezTo>
                <a:cubicBezTo>
                  <a:pt x="12046688" y="2486605"/>
                  <a:pt x="11945993" y="2539835"/>
                  <a:pt x="11988800" y="2677656"/>
                </a:cubicBezTo>
                <a:cubicBezTo>
                  <a:pt x="11716379" y="2719637"/>
                  <a:pt x="11460173" y="2636603"/>
                  <a:pt x="11149584" y="2677656"/>
                </a:cubicBezTo>
                <a:cubicBezTo>
                  <a:pt x="10838995" y="2718709"/>
                  <a:pt x="10705818" y="2631334"/>
                  <a:pt x="10550144" y="2677656"/>
                </a:cubicBezTo>
                <a:cubicBezTo>
                  <a:pt x="10394470" y="2723978"/>
                  <a:pt x="10295641" y="2641206"/>
                  <a:pt x="10070592" y="2677656"/>
                </a:cubicBezTo>
                <a:cubicBezTo>
                  <a:pt x="9845543" y="2714106"/>
                  <a:pt x="9795038" y="2644720"/>
                  <a:pt x="9710928" y="2677656"/>
                </a:cubicBezTo>
                <a:cubicBezTo>
                  <a:pt x="9626818" y="2710592"/>
                  <a:pt x="9289652" y="2645608"/>
                  <a:pt x="8871712" y="2677656"/>
                </a:cubicBezTo>
                <a:cubicBezTo>
                  <a:pt x="8453772" y="2709704"/>
                  <a:pt x="8736291" y="2649793"/>
                  <a:pt x="8631936" y="2677656"/>
                </a:cubicBezTo>
                <a:cubicBezTo>
                  <a:pt x="8527581" y="2705519"/>
                  <a:pt x="8256813" y="2650141"/>
                  <a:pt x="7912608" y="2677656"/>
                </a:cubicBezTo>
                <a:cubicBezTo>
                  <a:pt x="7568403" y="2705171"/>
                  <a:pt x="7541780" y="2646258"/>
                  <a:pt x="7193280" y="2677656"/>
                </a:cubicBezTo>
                <a:cubicBezTo>
                  <a:pt x="6844780" y="2709054"/>
                  <a:pt x="6882176" y="2610179"/>
                  <a:pt x="6593840" y="2677656"/>
                </a:cubicBezTo>
                <a:cubicBezTo>
                  <a:pt x="6305504" y="2745133"/>
                  <a:pt x="6119483" y="2607848"/>
                  <a:pt x="5754624" y="2677656"/>
                </a:cubicBezTo>
                <a:cubicBezTo>
                  <a:pt x="5389765" y="2747464"/>
                  <a:pt x="5570238" y="2660447"/>
                  <a:pt x="5394960" y="2677656"/>
                </a:cubicBezTo>
                <a:cubicBezTo>
                  <a:pt x="5219682" y="2694865"/>
                  <a:pt x="5018418" y="2623239"/>
                  <a:pt x="4675632" y="2677656"/>
                </a:cubicBezTo>
                <a:cubicBezTo>
                  <a:pt x="4332846" y="2732073"/>
                  <a:pt x="4517455" y="2657027"/>
                  <a:pt x="4435856" y="2677656"/>
                </a:cubicBezTo>
                <a:cubicBezTo>
                  <a:pt x="4354257" y="2698285"/>
                  <a:pt x="4114317" y="2631415"/>
                  <a:pt x="3836416" y="2677656"/>
                </a:cubicBezTo>
                <a:cubicBezTo>
                  <a:pt x="3558515" y="2723897"/>
                  <a:pt x="3493880" y="2652990"/>
                  <a:pt x="3356864" y="2677656"/>
                </a:cubicBezTo>
                <a:cubicBezTo>
                  <a:pt x="3219848" y="2702322"/>
                  <a:pt x="3123531" y="2644911"/>
                  <a:pt x="2997200" y="2677656"/>
                </a:cubicBezTo>
                <a:cubicBezTo>
                  <a:pt x="2870869" y="2710401"/>
                  <a:pt x="2611426" y="2611361"/>
                  <a:pt x="2397760" y="2677656"/>
                </a:cubicBezTo>
                <a:cubicBezTo>
                  <a:pt x="2184094" y="2743951"/>
                  <a:pt x="1931360" y="2630348"/>
                  <a:pt x="1798320" y="2677656"/>
                </a:cubicBezTo>
                <a:cubicBezTo>
                  <a:pt x="1665280" y="2724964"/>
                  <a:pt x="1546702" y="2646398"/>
                  <a:pt x="1318768" y="2677656"/>
                </a:cubicBezTo>
                <a:cubicBezTo>
                  <a:pt x="1090834" y="2708914"/>
                  <a:pt x="1128287" y="2655228"/>
                  <a:pt x="1078992" y="2677656"/>
                </a:cubicBezTo>
                <a:cubicBezTo>
                  <a:pt x="1029697" y="2700084"/>
                  <a:pt x="329517" y="2607796"/>
                  <a:pt x="0" y="2677656"/>
                </a:cubicBezTo>
                <a:cubicBezTo>
                  <a:pt x="-25832" y="2485472"/>
                  <a:pt x="53364" y="2345721"/>
                  <a:pt x="0" y="2115348"/>
                </a:cubicBezTo>
                <a:cubicBezTo>
                  <a:pt x="-53364" y="1884975"/>
                  <a:pt x="35462" y="1757431"/>
                  <a:pt x="0" y="1553040"/>
                </a:cubicBezTo>
                <a:cubicBezTo>
                  <a:pt x="-35462" y="1348649"/>
                  <a:pt x="37218" y="1185128"/>
                  <a:pt x="0" y="963956"/>
                </a:cubicBezTo>
                <a:cubicBezTo>
                  <a:pt x="-37218" y="742784"/>
                  <a:pt x="111624" y="298883"/>
                  <a:pt x="0" y="0"/>
                </a:cubicBezTo>
                <a:close/>
              </a:path>
            </a:pathLst>
          </a:custGeom>
          <a:noFill/>
          <a:ln w="57150">
            <a:solidFill>
              <a:srgbClr val="D2CA2E"/>
            </a:solidFill>
            <a:extLst>
              <a:ext uri="{C807C97D-BFC1-408E-A445-0C87EB9F89A2}">
                <ask:lineSketchStyleProps xmlns:ask="http://schemas.microsoft.com/office/drawing/2018/sketchyshapes" sd="128477542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B2F19E-0229-407B-93F5-33EC231587C9}"/>
              </a:ext>
            </a:extLst>
          </p:cNvPr>
          <p:cNvSpPr txBox="1"/>
          <p:nvPr/>
        </p:nvSpPr>
        <p:spPr>
          <a:xfrm>
            <a:off x="0" y="0"/>
            <a:ext cx="12192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/>
              <a:t>Active listening</a:t>
            </a:r>
            <a:r>
              <a:rPr lang="en-US" sz="2400" b="1" dirty="0"/>
              <a:t>: </a:t>
            </a:r>
          </a:p>
          <a:p>
            <a:r>
              <a:rPr lang="en-US" sz="2400" dirty="0">
                <a:highlight>
                  <a:srgbClr val="FFFF00"/>
                </a:highlight>
              </a:rPr>
              <a:t>Pay attention </a:t>
            </a:r>
            <a:r>
              <a:rPr lang="en-US" sz="2400" dirty="0"/>
              <a:t>– look at speaker, ignore distractions, think about what the speaker is saying with their words and body language.  </a:t>
            </a:r>
            <a:r>
              <a:rPr lang="en-US" sz="2400" dirty="0">
                <a:highlight>
                  <a:srgbClr val="FFFF00"/>
                </a:highlight>
              </a:rPr>
              <a:t>Show you are listening </a:t>
            </a:r>
            <a:r>
              <a:rPr lang="en-US" sz="2400" dirty="0"/>
              <a:t>– face the speaker, let them finish, don’t interrupt.  </a:t>
            </a:r>
            <a:r>
              <a:rPr lang="en-US" sz="2400" dirty="0">
                <a:highlight>
                  <a:srgbClr val="FFFF00"/>
                </a:highlight>
              </a:rPr>
              <a:t>Paraphrase</a:t>
            </a:r>
            <a:r>
              <a:rPr lang="en-US" sz="2400" dirty="0"/>
              <a:t> – in your own words repeat what the speaker said, focus on showing you understand their message.  </a:t>
            </a:r>
            <a:r>
              <a:rPr lang="en-US" sz="2400" dirty="0">
                <a:highlight>
                  <a:srgbClr val="FFFF00"/>
                </a:highlight>
              </a:rPr>
              <a:t>Ask questions </a:t>
            </a:r>
            <a:r>
              <a:rPr lang="en-US" sz="2400" dirty="0"/>
              <a:t>– to clarify what you heard so you understand better</a:t>
            </a:r>
          </a:p>
          <a:p>
            <a:r>
              <a:rPr lang="en-US" sz="2400" dirty="0">
                <a:highlight>
                  <a:srgbClr val="FFFF00"/>
                </a:highlight>
              </a:rPr>
              <a:t>Don’t judge </a:t>
            </a:r>
            <a:r>
              <a:rPr lang="en-US" sz="2400" dirty="0"/>
              <a:t>–avoid offering advice or dismissing what the speaker is saying.  </a:t>
            </a:r>
          </a:p>
          <a:p>
            <a:r>
              <a:rPr lang="en-US" sz="2400" dirty="0">
                <a:highlight>
                  <a:srgbClr val="FFFF00"/>
                </a:highlight>
              </a:rPr>
              <a:t>Respond respectfully </a:t>
            </a:r>
            <a:endParaRPr lang="en-CA" sz="2400" dirty="0">
              <a:highlight>
                <a:srgbClr val="FFFF00"/>
              </a:highligh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80BBDB-B786-4860-845A-8E7E7F61E326}"/>
              </a:ext>
            </a:extLst>
          </p:cNvPr>
          <p:cNvSpPr txBox="1"/>
          <p:nvPr/>
        </p:nvSpPr>
        <p:spPr>
          <a:xfrm>
            <a:off x="0" y="3726606"/>
            <a:ext cx="3868616" cy="30469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sz="2400" b="1" dirty="0"/>
              <a:t>Passive communication</a:t>
            </a:r>
          </a:p>
          <a:p>
            <a:r>
              <a:rPr lang="en-CA" sz="2400" dirty="0"/>
              <a:t>Puts needs and wants of others before themselves.  Does not speak or stand up for their own needs and wants.</a:t>
            </a:r>
          </a:p>
          <a:p>
            <a:r>
              <a:rPr lang="en-CA" sz="2400" dirty="0"/>
              <a:t>Often- soft spoken and appear shy</a:t>
            </a:r>
            <a:r>
              <a:rPr lang="en-CA" dirty="0"/>
              <a:t>.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4D72A1-069A-4B04-808A-5EA58055B99D}"/>
              </a:ext>
            </a:extLst>
          </p:cNvPr>
          <p:cNvSpPr txBox="1"/>
          <p:nvPr/>
        </p:nvSpPr>
        <p:spPr>
          <a:xfrm>
            <a:off x="4161692" y="3712538"/>
            <a:ext cx="3868616" cy="3046988"/>
          </a:xfrm>
          <a:prstGeom prst="rect">
            <a:avLst/>
          </a:prstGeom>
          <a:solidFill>
            <a:srgbClr val="FF7575"/>
          </a:solidFill>
        </p:spPr>
        <p:txBody>
          <a:bodyPr wrap="square" rtlCol="0">
            <a:spAutoFit/>
          </a:bodyPr>
          <a:lstStyle/>
          <a:p>
            <a:r>
              <a:rPr lang="en-CA" sz="2400" b="1" dirty="0"/>
              <a:t>Aggressive communication</a:t>
            </a:r>
            <a:r>
              <a:rPr lang="en-CA" sz="2400" dirty="0"/>
              <a:t>:</a:t>
            </a:r>
          </a:p>
          <a:p>
            <a:r>
              <a:rPr lang="en-CA" sz="2400" dirty="0"/>
              <a:t>Only pays attention to their own wants and needs and ignores wants and needs of others.</a:t>
            </a:r>
          </a:p>
          <a:p>
            <a:r>
              <a:rPr lang="en-CA" sz="2400" dirty="0"/>
              <a:t>Often – loud, rude, and sometimes appear intimidating or angry</a:t>
            </a:r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B8F964-298C-42B2-AEF8-E495DF766CD1}"/>
              </a:ext>
            </a:extLst>
          </p:cNvPr>
          <p:cNvSpPr txBox="1"/>
          <p:nvPr/>
        </p:nvSpPr>
        <p:spPr>
          <a:xfrm>
            <a:off x="8323384" y="3726606"/>
            <a:ext cx="3868616" cy="295465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CA" sz="2400" b="1" dirty="0"/>
              <a:t>Assertive communication</a:t>
            </a:r>
            <a:r>
              <a:rPr lang="en-CA" sz="2400" dirty="0"/>
              <a:t>:</a:t>
            </a:r>
          </a:p>
          <a:p>
            <a:r>
              <a:rPr lang="en-CA" sz="2400" dirty="0"/>
              <a:t>Takes care of their own needs/wants without harming the needs and wants of others.</a:t>
            </a:r>
          </a:p>
          <a:p>
            <a:r>
              <a:rPr lang="en-CA" sz="2400" dirty="0"/>
              <a:t>Often – Polite, direct and listening</a:t>
            </a:r>
            <a:r>
              <a:rPr lang="en-CA" dirty="0"/>
              <a:t> </a:t>
            </a:r>
          </a:p>
          <a:p>
            <a:endParaRPr lang="en-CA" dirty="0"/>
          </a:p>
        </p:txBody>
      </p:sp>
      <p:pic>
        <p:nvPicPr>
          <p:cNvPr id="2" name="Active listening">
            <a:hlinkClick r:id="" action="ppaction://media"/>
            <a:extLst>
              <a:ext uri="{FF2B5EF4-FFF2-40B4-BE49-F238E27FC236}">
                <a16:creationId xmlns:a16="http://schemas.microsoft.com/office/drawing/2014/main" id="{634BEB11-CDF6-414A-A317-E3F12C7E9E1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648092" y="1928446"/>
            <a:ext cx="609600" cy="609600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3" name="passive ">
            <a:hlinkClick r:id="" action="ppaction://media"/>
            <a:extLst>
              <a:ext uri="{FF2B5EF4-FFF2-40B4-BE49-F238E27FC236}">
                <a16:creationId xmlns:a16="http://schemas.microsoft.com/office/drawing/2014/main" id="{B05A8677-BFA0-43BB-A28B-DD3096C9D27E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100754" y="6071661"/>
            <a:ext cx="609600" cy="609600"/>
          </a:xfrm>
          <a:prstGeom prst="rect">
            <a:avLst/>
          </a:prstGeom>
          <a:solidFill>
            <a:srgbClr val="034ABD"/>
          </a:solidFill>
        </p:spPr>
      </p:pic>
      <p:pic>
        <p:nvPicPr>
          <p:cNvPr id="4" name="assertive">
            <a:hlinkClick r:id="" action="ppaction://media"/>
            <a:extLst>
              <a:ext uri="{FF2B5EF4-FFF2-40B4-BE49-F238E27FC236}">
                <a16:creationId xmlns:a16="http://schemas.microsoft.com/office/drawing/2014/main" id="{741011C0-881E-4413-9550-676F1E83CB61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262446" y="6071661"/>
            <a:ext cx="609600" cy="609600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29CB5B4-1283-4AD5-9F53-AD90722A09F5}"/>
              </a:ext>
            </a:extLst>
          </p:cNvPr>
          <p:cNvSpPr txBox="1"/>
          <p:nvPr/>
        </p:nvSpPr>
        <p:spPr>
          <a:xfrm>
            <a:off x="0" y="3712538"/>
            <a:ext cx="4003430" cy="3145462"/>
          </a:xfrm>
          <a:custGeom>
            <a:avLst/>
            <a:gdLst>
              <a:gd name="connsiteX0" fmla="*/ 0 w 4003430"/>
              <a:gd name="connsiteY0" fmla="*/ 0 h 3145462"/>
              <a:gd name="connsiteX1" fmla="*/ 651987 w 4003430"/>
              <a:gd name="connsiteY1" fmla="*/ 0 h 3145462"/>
              <a:gd name="connsiteX2" fmla="*/ 1143837 w 4003430"/>
              <a:gd name="connsiteY2" fmla="*/ 0 h 3145462"/>
              <a:gd name="connsiteX3" fmla="*/ 1755790 w 4003430"/>
              <a:gd name="connsiteY3" fmla="*/ 0 h 3145462"/>
              <a:gd name="connsiteX4" fmla="*/ 2247640 w 4003430"/>
              <a:gd name="connsiteY4" fmla="*/ 0 h 3145462"/>
              <a:gd name="connsiteX5" fmla="*/ 2819559 w 4003430"/>
              <a:gd name="connsiteY5" fmla="*/ 0 h 3145462"/>
              <a:gd name="connsiteX6" fmla="*/ 3271374 w 4003430"/>
              <a:gd name="connsiteY6" fmla="*/ 0 h 3145462"/>
              <a:gd name="connsiteX7" fmla="*/ 4003430 w 4003430"/>
              <a:gd name="connsiteY7" fmla="*/ 0 h 3145462"/>
              <a:gd name="connsiteX8" fmla="*/ 4003430 w 4003430"/>
              <a:gd name="connsiteY8" fmla="*/ 524244 h 3145462"/>
              <a:gd name="connsiteX9" fmla="*/ 4003430 w 4003430"/>
              <a:gd name="connsiteY9" fmla="*/ 1079942 h 3145462"/>
              <a:gd name="connsiteX10" fmla="*/ 4003430 w 4003430"/>
              <a:gd name="connsiteY10" fmla="*/ 1604186 h 3145462"/>
              <a:gd name="connsiteX11" fmla="*/ 4003430 w 4003430"/>
              <a:gd name="connsiteY11" fmla="*/ 2159884 h 3145462"/>
              <a:gd name="connsiteX12" fmla="*/ 4003430 w 4003430"/>
              <a:gd name="connsiteY12" fmla="*/ 3145462 h 3145462"/>
              <a:gd name="connsiteX13" fmla="*/ 3551614 w 4003430"/>
              <a:gd name="connsiteY13" fmla="*/ 3145462 h 3145462"/>
              <a:gd name="connsiteX14" fmla="*/ 2979696 w 4003430"/>
              <a:gd name="connsiteY14" fmla="*/ 3145462 h 3145462"/>
              <a:gd name="connsiteX15" fmla="*/ 2407777 w 4003430"/>
              <a:gd name="connsiteY15" fmla="*/ 3145462 h 3145462"/>
              <a:gd name="connsiteX16" fmla="*/ 1915927 w 4003430"/>
              <a:gd name="connsiteY16" fmla="*/ 3145462 h 3145462"/>
              <a:gd name="connsiteX17" fmla="*/ 1344009 w 4003430"/>
              <a:gd name="connsiteY17" fmla="*/ 3145462 h 3145462"/>
              <a:gd name="connsiteX18" fmla="*/ 772090 w 4003430"/>
              <a:gd name="connsiteY18" fmla="*/ 3145462 h 3145462"/>
              <a:gd name="connsiteX19" fmla="*/ 0 w 4003430"/>
              <a:gd name="connsiteY19" fmla="*/ 3145462 h 3145462"/>
              <a:gd name="connsiteX20" fmla="*/ 0 w 4003430"/>
              <a:gd name="connsiteY20" fmla="*/ 2589764 h 3145462"/>
              <a:gd name="connsiteX21" fmla="*/ 0 w 4003430"/>
              <a:gd name="connsiteY21" fmla="*/ 2034065 h 3145462"/>
              <a:gd name="connsiteX22" fmla="*/ 0 w 4003430"/>
              <a:gd name="connsiteY22" fmla="*/ 1446913 h 3145462"/>
              <a:gd name="connsiteX23" fmla="*/ 0 w 4003430"/>
              <a:gd name="connsiteY23" fmla="*/ 1017033 h 3145462"/>
              <a:gd name="connsiteX24" fmla="*/ 0 w 4003430"/>
              <a:gd name="connsiteY24" fmla="*/ 492789 h 3145462"/>
              <a:gd name="connsiteX25" fmla="*/ 0 w 4003430"/>
              <a:gd name="connsiteY25" fmla="*/ 0 h 3145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003430" h="3145462" extrusionOk="0">
                <a:moveTo>
                  <a:pt x="0" y="0"/>
                </a:moveTo>
                <a:cubicBezTo>
                  <a:pt x="134516" y="-66710"/>
                  <a:pt x="379977" y="11746"/>
                  <a:pt x="651987" y="0"/>
                </a:cubicBezTo>
                <a:cubicBezTo>
                  <a:pt x="923997" y="-11746"/>
                  <a:pt x="1035841" y="4039"/>
                  <a:pt x="1143837" y="0"/>
                </a:cubicBezTo>
                <a:cubicBezTo>
                  <a:pt x="1251833" y="-4039"/>
                  <a:pt x="1455740" y="13920"/>
                  <a:pt x="1755790" y="0"/>
                </a:cubicBezTo>
                <a:cubicBezTo>
                  <a:pt x="2055840" y="-13920"/>
                  <a:pt x="2092658" y="24608"/>
                  <a:pt x="2247640" y="0"/>
                </a:cubicBezTo>
                <a:cubicBezTo>
                  <a:pt x="2402622" y="-24608"/>
                  <a:pt x="2619128" y="22740"/>
                  <a:pt x="2819559" y="0"/>
                </a:cubicBezTo>
                <a:cubicBezTo>
                  <a:pt x="3019990" y="-22740"/>
                  <a:pt x="3167752" y="7612"/>
                  <a:pt x="3271374" y="0"/>
                </a:cubicBezTo>
                <a:cubicBezTo>
                  <a:pt x="3374996" y="-7612"/>
                  <a:pt x="3747764" y="40965"/>
                  <a:pt x="4003430" y="0"/>
                </a:cubicBezTo>
                <a:cubicBezTo>
                  <a:pt x="4003844" y="190547"/>
                  <a:pt x="3983942" y="332125"/>
                  <a:pt x="4003430" y="524244"/>
                </a:cubicBezTo>
                <a:cubicBezTo>
                  <a:pt x="4022918" y="716363"/>
                  <a:pt x="3962967" y="933223"/>
                  <a:pt x="4003430" y="1079942"/>
                </a:cubicBezTo>
                <a:cubicBezTo>
                  <a:pt x="4043893" y="1226661"/>
                  <a:pt x="3996831" y="1353174"/>
                  <a:pt x="4003430" y="1604186"/>
                </a:cubicBezTo>
                <a:cubicBezTo>
                  <a:pt x="4010029" y="1855198"/>
                  <a:pt x="3998158" y="2003609"/>
                  <a:pt x="4003430" y="2159884"/>
                </a:cubicBezTo>
                <a:cubicBezTo>
                  <a:pt x="4008702" y="2316159"/>
                  <a:pt x="3903227" y="2814510"/>
                  <a:pt x="4003430" y="3145462"/>
                </a:cubicBezTo>
                <a:cubicBezTo>
                  <a:pt x="3907748" y="3174247"/>
                  <a:pt x="3664260" y="3127591"/>
                  <a:pt x="3551614" y="3145462"/>
                </a:cubicBezTo>
                <a:cubicBezTo>
                  <a:pt x="3438968" y="3163333"/>
                  <a:pt x="3174025" y="3129853"/>
                  <a:pt x="2979696" y="3145462"/>
                </a:cubicBezTo>
                <a:cubicBezTo>
                  <a:pt x="2785367" y="3161071"/>
                  <a:pt x="2616329" y="3129882"/>
                  <a:pt x="2407777" y="3145462"/>
                </a:cubicBezTo>
                <a:cubicBezTo>
                  <a:pt x="2199225" y="3161042"/>
                  <a:pt x="2025312" y="3139997"/>
                  <a:pt x="1915927" y="3145462"/>
                </a:cubicBezTo>
                <a:cubicBezTo>
                  <a:pt x="1806542" y="3150927"/>
                  <a:pt x="1469052" y="3119196"/>
                  <a:pt x="1344009" y="3145462"/>
                </a:cubicBezTo>
                <a:cubicBezTo>
                  <a:pt x="1218966" y="3171728"/>
                  <a:pt x="1014981" y="3139962"/>
                  <a:pt x="772090" y="3145462"/>
                </a:cubicBezTo>
                <a:cubicBezTo>
                  <a:pt x="529199" y="3150962"/>
                  <a:pt x="362777" y="3062738"/>
                  <a:pt x="0" y="3145462"/>
                </a:cubicBezTo>
                <a:cubicBezTo>
                  <a:pt x="-30318" y="2979569"/>
                  <a:pt x="9890" y="2722418"/>
                  <a:pt x="0" y="2589764"/>
                </a:cubicBezTo>
                <a:cubicBezTo>
                  <a:pt x="-9890" y="2457110"/>
                  <a:pt x="65121" y="2222930"/>
                  <a:pt x="0" y="2034065"/>
                </a:cubicBezTo>
                <a:cubicBezTo>
                  <a:pt x="-65121" y="1845200"/>
                  <a:pt x="25990" y="1636666"/>
                  <a:pt x="0" y="1446913"/>
                </a:cubicBezTo>
                <a:cubicBezTo>
                  <a:pt x="-25990" y="1257160"/>
                  <a:pt x="25445" y="1104277"/>
                  <a:pt x="0" y="1017033"/>
                </a:cubicBezTo>
                <a:cubicBezTo>
                  <a:pt x="-25445" y="929789"/>
                  <a:pt x="41930" y="649015"/>
                  <a:pt x="0" y="492789"/>
                </a:cubicBezTo>
                <a:cubicBezTo>
                  <a:pt x="-41930" y="336563"/>
                  <a:pt x="20547" y="213856"/>
                  <a:pt x="0" y="0"/>
                </a:cubicBezTo>
                <a:close/>
              </a:path>
            </a:pathLst>
          </a:custGeom>
          <a:noFill/>
          <a:ln w="57150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156658748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5" name="assertive communication">
            <a:hlinkClick r:id="" action="ppaction://media"/>
            <a:extLst>
              <a:ext uri="{FF2B5EF4-FFF2-40B4-BE49-F238E27FC236}">
                <a16:creationId xmlns:a16="http://schemas.microsoft.com/office/drawing/2014/main" id="{F6FEE3C7-5A29-4CB4-A770-915D173D3677}"/>
              </a:ext>
            </a:extLst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379200" y="6071661"/>
            <a:ext cx="609600" cy="609600"/>
          </a:xfrm>
          <a:prstGeom prst="rect">
            <a:avLst/>
          </a:prstGeom>
          <a:solidFill>
            <a:srgbClr val="00B050"/>
          </a:solidFill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2524FF1-4EF2-487C-812A-53D20441AADD}"/>
              </a:ext>
            </a:extLst>
          </p:cNvPr>
          <p:cNvSpPr/>
          <p:nvPr/>
        </p:nvSpPr>
        <p:spPr>
          <a:xfrm>
            <a:off x="4161692" y="3580108"/>
            <a:ext cx="4003430" cy="3277892"/>
          </a:xfrm>
          <a:custGeom>
            <a:avLst/>
            <a:gdLst>
              <a:gd name="connsiteX0" fmla="*/ 0 w 4003430"/>
              <a:gd name="connsiteY0" fmla="*/ 0 h 3277892"/>
              <a:gd name="connsiteX1" fmla="*/ 491850 w 4003430"/>
              <a:gd name="connsiteY1" fmla="*/ 0 h 3277892"/>
              <a:gd name="connsiteX2" fmla="*/ 1103803 w 4003430"/>
              <a:gd name="connsiteY2" fmla="*/ 0 h 3277892"/>
              <a:gd name="connsiteX3" fmla="*/ 1635687 w 4003430"/>
              <a:gd name="connsiteY3" fmla="*/ 0 h 3277892"/>
              <a:gd name="connsiteX4" fmla="*/ 2207606 w 4003430"/>
              <a:gd name="connsiteY4" fmla="*/ 0 h 3277892"/>
              <a:gd name="connsiteX5" fmla="*/ 2699456 w 4003430"/>
              <a:gd name="connsiteY5" fmla="*/ 0 h 3277892"/>
              <a:gd name="connsiteX6" fmla="*/ 3271374 w 4003430"/>
              <a:gd name="connsiteY6" fmla="*/ 0 h 3277892"/>
              <a:gd name="connsiteX7" fmla="*/ 4003430 w 4003430"/>
              <a:gd name="connsiteY7" fmla="*/ 0 h 3277892"/>
              <a:gd name="connsiteX8" fmla="*/ 4003430 w 4003430"/>
              <a:gd name="connsiteY8" fmla="*/ 447979 h 3277892"/>
              <a:gd name="connsiteX9" fmla="*/ 4003430 w 4003430"/>
              <a:gd name="connsiteY9" fmla="*/ 1059852 h 3277892"/>
              <a:gd name="connsiteX10" fmla="*/ 4003430 w 4003430"/>
              <a:gd name="connsiteY10" fmla="*/ 1606167 h 3277892"/>
              <a:gd name="connsiteX11" fmla="*/ 4003430 w 4003430"/>
              <a:gd name="connsiteY11" fmla="*/ 2119703 h 3277892"/>
              <a:gd name="connsiteX12" fmla="*/ 4003430 w 4003430"/>
              <a:gd name="connsiteY12" fmla="*/ 2731577 h 3277892"/>
              <a:gd name="connsiteX13" fmla="*/ 4003430 w 4003430"/>
              <a:gd name="connsiteY13" fmla="*/ 3277892 h 3277892"/>
              <a:gd name="connsiteX14" fmla="*/ 3351443 w 4003430"/>
              <a:gd name="connsiteY14" fmla="*/ 3277892 h 3277892"/>
              <a:gd name="connsiteX15" fmla="*/ 2739490 w 4003430"/>
              <a:gd name="connsiteY15" fmla="*/ 3277892 h 3277892"/>
              <a:gd name="connsiteX16" fmla="*/ 2167571 w 4003430"/>
              <a:gd name="connsiteY16" fmla="*/ 3277892 h 3277892"/>
              <a:gd name="connsiteX17" fmla="*/ 1635687 w 4003430"/>
              <a:gd name="connsiteY17" fmla="*/ 3277892 h 3277892"/>
              <a:gd name="connsiteX18" fmla="*/ 1143837 w 4003430"/>
              <a:gd name="connsiteY18" fmla="*/ 3277892 h 3277892"/>
              <a:gd name="connsiteX19" fmla="*/ 491850 w 4003430"/>
              <a:gd name="connsiteY19" fmla="*/ 3277892 h 3277892"/>
              <a:gd name="connsiteX20" fmla="*/ 0 w 4003430"/>
              <a:gd name="connsiteY20" fmla="*/ 3277892 h 3277892"/>
              <a:gd name="connsiteX21" fmla="*/ 0 w 4003430"/>
              <a:gd name="connsiteY21" fmla="*/ 2698798 h 3277892"/>
              <a:gd name="connsiteX22" fmla="*/ 0 w 4003430"/>
              <a:gd name="connsiteY22" fmla="*/ 2086925 h 3277892"/>
              <a:gd name="connsiteX23" fmla="*/ 0 w 4003430"/>
              <a:gd name="connsiteY23" fmla="*/ 1475051 h 3277892"/>
              <a:gd name="connsiteX24" fmla="*/ 0 w 4003430"/>
              <a:gd name="connsiteY24" fmla="*/ 994294 h 3277892"/>
              <a:gd name="connsiteX25" fmla="*/ 0 w 4003430"/>
              <a:gd name="connsiteY25" fmla="*/ 0 h 3277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003430" h="3277892" extrusionOk="0">
                <a:moveTo>
                  <a:pt x="0" y="0"/>
                </a:moveTo>
                <a:cubicBezTo>
                  <a:pt x="239135" y="-46314"/>
                  <a:pt x="270268" y="43410"/>
                  <a:pt x="491850" y="0"/>
                </a:cubicBezTo>
                <a:cubicBezTo>
                  <a:pt x="713432" y="-43410"/>
                  <a:pt x="837874" y="11233"/>
                  <a:pt x="1103803" y="0"/>
                </a:cubicBezTo>
                <a:cubicBezTo>
                  <a:pt x="1369732" y="-11233"/>
                  <a:pt x="1418092" y="53432"/>
                  <a:pt x="1635687" y="0"/>
                </a:cubicBezTo>
                <a:cubicBezTo>
                  <a:pt x="1853282" y="-53432"/>
                  <a:pt x="1952044" y="49879"/>
                  <a:pt x="2207606" y="0"/>
                </a:cubicBezTo>
                <a:cubicBezTo>
                  <a:pt x="2463168" y="-49879"/>
                  <a:pt x="2571785" y="29798"/>
                  <a:pt x="2699456" y="0"/>
                </a:cubicBezTo>
                <a:cubicBezTo>
                  <a:pt x="2827127" y="-29798"/>
                  <a:pt x="3127894" y="58284"/>
                  <a:pt x="3271374" y="0"/>
                </a:cubicBezTo>
                <a:cubicBezTo>
                  <a:pt x="3414854" y="-58284"/>
                  <a:pt x="3720510" y="70787"/>
                  <a:pt x="4003430" y="0"/>
                </a:cubicBezTo>
                <a:cubicBezTo>
                  <a:pt x="4053282" y="117377"/>
                  <a:pt x="3968244" y="293194"/>
                  <a:pt x="4003430" y="447979"/>
                </a:cubicBezTo>
                <a:cubicBezTo>
                  <a:pt x="4038616" y="602764"/>
                  <a:pt x="3985493" y="856024"/>
                  <a:pt x="4003430" y="1059852"/>
                </a:cubicBezTo>
                <a:cubicBezTo>
                  <a:pt x="4021367" y="1263680"/>
                  <a:pt x="3996687" y="1475296"/>
                  <a:pt x="4003430" y="1606167"/>
                </a:cubicBezTo>
                <a:cubicBezTo>
                  <a:pt x="4010173" y="1737038"/>
                  <a:pt x="3981489" y="1877397"/>
                  <a:pt x="4003430" y="2119703"/>
                </a:cubicBezTo>
                <a:cubicBezTo>
                  <a:pt x="4025371" y="2362009"/>
                  <a:pt x="3952945" y="2485021"/>
                  <a:pt x="4003430" y="2731577"/>
                </a:cubicBezTo>
                <a:cubicBezTo>
                  <a:pt x="4053915" y="2978133"/>
                  <a:pt x="3992332" y="3157962"/>
                  <a:pt x="4003430" y="3277892"/>
                </a:cubicBezTo>
                <a:cubicBezTo>
                  <a:pt x="3682487" y="3319490"/>
                  <a:pt x="3578639" y="3269355"/>
                  <a:pt x="3351443" y="3277892"/>
                </a:cubicBezTo>
                <a:cubicBezTo>
                  <a:pt x="3124247" y="3286429"/>
                  <a:pt x="3033664" y="3219965"/>
                  <a:pt x="2739490" y="3277892"/>
                </a:cubicBezTo>
                <a:cubicBezTo>
                  <a:pt x="2445316" y="3335819"/>
                  <a:pt x="2295271" y="3269025"/>
                  <a:pt x="2167571" y="3277892"/>
                </a:cubicBezTo>
                <a:cubicBezTo>
                  <a:pt x="2039871" y="3286759"/>
                  <a:pt x="1819067" y="3236176"/>
                  <a:pt x="1635687" y="3277892"/>
                </a:cubicBezTo>
                <a:cubicBezTo>
                  <a:pt x="1452307" y="3319608"/>
                  <a:pt x="1339262" y="3235582"/>
                  <a:pt x="1143837" y="3277892"/>
                </a:cubicBezTo>
                <a:cubicBezTo>
                  <a:pt x="948412" y="3320202"/>
                  <a:pt x="742083" y="3254753"/>
                  <a:pt x="491850" y="3277892"/>
                </a:cubicBezTo>
                <a:cubicBezTo>
                  <a:pt x="241617" y="3301031"/>
                  <a:pt x="240239" y="3267696"/>
                  <a:pt x="0" y="3277892"/>
                </a:cubicBezTo>
                <a:cubicBezTo>
                  <a:pt x="-12549" y="3020929"/>
                  <a:pt x="15185" y="2920159"/>
                  <a:pt x="0" y="2698798"/>
                </a:cubicBezTo>
                <a:cubicBezTo>
                  <a:pt x="-15185" y="2477437"/>
                  <a:pt x="59307" y="2220301"/>
                  <a:pt x="0" y="2086925"/>
                </a:cubicBezTo>
                <a:cubicBezTo>
                  <a:pt x="-59307" y="1953549"/>
                  <a:pt x="57851" y="1687706"/>
                  <a:pt x="0" y="1475051"/>
                </a:cubicBezTo>
                <a:cubicBezTo>
                  <a:pt x="-57851" y="1262396"/>
                  <a:pt x="30667" y="1214799"/>
                  <a:pt x="0" y="994294"/>
                </a:cubicBezTo>
                <a:cubicBezTo>
                  <a:pt x="-30667" y="773789"/>
                  <a:pt x="69229" y="301265"/>
                  <a:pt x="0" y="0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06745970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90E83D0-3FFA-4E91-97B9-4105CCB2C743}"/>
              </a:ext>
            </a:extLst>
          </p:cNvPr>
          <p:cNvSpPr/>
          <p:nvPr/>
        </p:nvSpPr>
        <p:spPr>
          <a:xfrm>
            <a:off x="8188570" y="3564987"/>
            <a:ext cx="4003430" cy="3277892"/>
          </a:xfrm>
          <a:custGeom>
            <a:avLst/>
            <a:gdLst>
              <a:gd name="connsiteX0" fmla="*/ 0 w 4003430"/>
              <a:gd name="connsiteY0" fmla="*/ 0 h 3277892"/>
              <a:gd name="connsiteX1" fmla="*/ 491850 w 4003430"/>
              <a:gd name="connsiteY1" fmla="*/ 0 h 3277892"/>
              <a:gd name="connsiteX2" fmla="*/ 1103803 w 4003430"/>
              <a:gd name="connsiteY2" fmla="*/ 0 h 3277892"/>
              <a:gd name="connsiteX3" fmla="*/ 1635687 w 4003430"/>
              <a:gd name="connsiteY3" fmla="*/ 0 h 3277892"/>
              <a:gd name="connsiteX4" fmla="*/ 2207606 w 4003430"/>
              <a:gd name="connsiteY4" fmla="*/ 0 h 3277892"/>
              <a:gd name="connsiteX5" fmla="*/ 2699456 w 4003430"/>
              <a:gd name="connsiteY5" fmla="*/ 0 h 3277892"/>
              <a:gd name="connsiteX6" fmla="*/ 3271374 w 4003430"/>
              <a:gd name="connsiteY6" fmla="*/ 0 h 3277892"/>
              <a:gd name="connsiteX7" fmla="*/ 4003430 w 4003430"/>
              <a:gd name="connsiteY7" fmla="*/ 0 h 3277892"/>
              <a:gd name="connsiteX8" fmla="*/ 4003430 w 4003430"/>
              <a:gd name="connsiteY8" fmla="*/ 447979 h 3277892"/>
              <a:gd name="connsiteX9" fmla="*/ 4003430 w 4003430"/>
              <a:gd name="connsiteY9" fmla="*/ 1059852 h 3277892"/>
              <a:gd name="connsiteX10" fmla="*/ 4003430 w 4003430"/>
              <a:gd name="connsiteY10" fmla="*/ 1606167 h 3277892"/>
              <a:gd name="connsiteX11" fmla="*/ 4003430 w 4003430"/>
              <a:gd name="connsiteY11" fmla="*/ 2119703 h 3277892"/>
              <a:gd name="connsiteX12" fmla="*/ 4003430 w 4003430"/>
              <a:gd name="connsiteY12" fmla="*/ 2731577 h 3277892"/>
              <a:gd name="connsiteX13" fmla="*/ 4003430 w 4003430"/>
              <a:gd name="connsiteY13" fmla="*/ 3277892 h 3277892"/>
              <a:gd name="connsiteX14" fmla="*/ 3351443 w 4003430"/>
              <a:gd name="connsiteY14" fmla="*/ 3277892 h 3277892"/>
              <a:gd name="connsiteX15" fmla="*/ 2739490 w 4003430"/>
              <a:gd name="connsiteY15" fmla="*/ 3277892 h 3277892"/>
              <a:gd name="connsiteX16" fmla="*/ 2167571 w 4003430"/>
              <a:gd name="connsiteY16" fmla="*/ 3277892 h 3277892"/>
              <a:gd name="connsiteX17" fmla="*/ 1635687 w 4003430"/>
              <a:gd name="connsiteY17" fmla="*/ 3277892 h 3277892"/>
              <a:gd name="connsiteX18" fmla="*/ 1143837 w 4003430"/>
              <a:gd name="connsiteY18" fmla="*/ 3277892 h 3277892"/>
              <a:gd name="connsiteX19" fmla="*/ 491850 w 4003430"/>
              <a:gd name="connsiteY19" fmla="*/ 3277892 h 3277892"/>
              <a:gd name="connsiteX20" fmla="*/ 0 w 4003430"/>
              <a:gd name="connsiteY20" fmla="*/ 3277892 h 3277892"/>
              <a:gd name="connsiteX21" fmla="*/ 0 w 4003430"/>
              <a:gd name="connsiteY21" fmla="*/ 2698798 h 3277892"/>
              <a:gd name="connsiteX22" fmla="*/ 0 w 4003430"/>
              <a:gd name="connsiteY22" fmla="*/ 2086925 h 3277892"/>
              <a:gd name="connsiteX23" fmla="*/ 0 w 4003430"/>
              <a:gd name="connsiteY23" fmla="*/ 1475051 h 3277892"/>
              <a:gd name="connsiteX24" fmla="*/ 0 w 4003430"/>
              <a:gd name="connsiteY24" fmla="*/ 994294 h 3277892"/>
              <a:gd name="connsiteX25" fmla="*/ 0 w 4003430"/>
              <a:gd name="connsiteY25" fmla="*/ 0 h 3277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003430" h="3277892" extrusionOk="0">
                <a:moveTo>
                  <a:pt x="0" y="0"/>
                </a:moveTo>
                <a:cubicBezTo>
                  <a:pt x="239135" y="-46314"/>
                  <a:pt x="270268" y="43410"/>
                  <a:pt x="491850" y="0"/>
                </a:cubicBezTo>
                <a:cubicBezTo>
                  <a:pt x="713432" y="-43410"/>
                  <a:pt x="837874" y="11233"/>
                  <a:pt x="1103803" y="0"/>
                </a:cubicBezTo>
                <a:cubicBezTo>
                  <a:pt x="1369732" y="-11233"/>
                  <a:pt x="1418092" y="53432"/>
                  <a:pt x="1635687" y="0"/>
                </a:cubicBezTo>
                <a:cubicBezTo>
                  <a:pt x="1853282" y="-53432"/>
                  <a:pt x="1952044" y="49879"/>
                  <a:pt x="2207606" y="0"/>
                </a:cubicBezTo>
                <a:cubicBezTo>
                  <a:pt x="2463168" y="-49879"/>
                  <a:pt x="2571785" y="29798"/>
                  <a:pt x="2699456" y="0"/>
                </a:cubicBezTo>
                <a:cubicBezTo>
                  <a:pt x="2827127" y="-29798"/>
                  <a:pt x="3127894" y="58284"/>
                  <a:pt x="3271374" y="0"/>
                </a:cubicBezTo>
                <a:cubicBezTo>
                  <a:pt x="3414854" y="-58284"/>
                  <a:pt x="3720510" y="70787"/>
                  <a:pt x="4003430" y="0"/>
                </a:cubicBezTo>
                <a:cubicBezTo>
                  <a:pt x="4053282" y="117377"/>
                  <a:pt x="3968244" y="293194"/>
                  <a:pt x="4003430" y="447979"/>
                </a:cubicBezTo>
                <a:cubicBezTo>
                  <a:pt x="4038616" y="602764"/>
                  <a:pt x="3985493" y="856024"/>
                  <a:pt x="4003430" y="1059852"/>
                </a:cubicBezTo>
                <a:cubicBezTo>
                  <a:pt x="4021367" y="1263680"/>
                  <a:pt x="3996687" y="1475296"/>
                  <a:pt x="4003430" y="1606167"/>
                </a:cubicBezTo>
                <a:cubicBezTo>
                  <a:pt x="4010173" y="1737038"/>
                  <a:pt x="3981489" y="1877397"/>
                  <a:pt x="4003430" y="2119703"/>
                </a:cubicBezTo>
                <a:cubicBezTo>
                  <a:pt x="4025371" y="2362009"/>
                  <a:pt x="3952945" y="2485021"/>
                  <a:pt x="4003430" y="2731577"/>
                </a:cubicBezTo>
                <a:cubicBezTo>
                  <a:pt x="4053915" y="2978133"/>
                  <a:pt x="3992332" y="3157962"/>
                  <a:pt x="4003430" y="3277892"/>
                </a:cubicBezTo>
                <a:cubicBezTo>
                  <a:pt x="3682487" y="3319490"/>
                  <a:pt x="3578639" y="3269355"/>
                  <a:pt x="3351443" y="3277892"/>
                </a:cubicBezTo>
                <a:cubicBezTo>
                  <a:pt x="3124247" y="3286429"/>
                  <a:pt x="3033664" y="3219965"/>
                  <a:pt x="2739490" y="3277892"/>
                </a:cubicBezTo>
                <a:cubicBezTo>
                  <a:pt x="2445316" y="3335819"/>
                  <a:pt x="2295271" y="3269025"/>
                  <a:pt x="2167571" y="3277892"/>
                </a:cubicBezTo>
                <a:cubicBezTo>
                  <a:pt x="2039871" y="3286759"/>
                  <a:pt x="1819067" y="3236176"/>
                  <a:pt x="1635687" y="3277892"/>
                </a:cubicBezTo>
                <a:cubicBezTo>
                  <a:pt x="1452307" y="3319608"/>
                  <a:pt x="1339262" y="3235582"/>
                  <a:pt x="1143837" y="3277892"/>
                </a:cubicBezTo>
                <a:cubicBezTo>
                  <a:pt x="948412" y="3320202"/>
                  <a:pt x="742083" y="3254753"/>
                  <a:pt x="491850" y="3277892"/>
                </a:cubicBezTo>
                <a:cubicBezTo>
                  <a:pt x="241617" y="3301031"/>
                  <a:pt x="240239" y="3267696"/>
                  <a:pt x="0" y="3277892"/>
                </a:cubicBezTo>
                <a:cubicBezTo>
                  <a:pt x="-12549" y="3020929"/>
                  <a:pt x="15185" y="2920159"/>
                  <a:pt x="0" y="2698798"/>
                </a:cubicBezTo>
                <a:cubicBezTo>
                  <a:pt x="-15185" y="2477437"/>
                  <a:pt x="59307" y="2220301"/>
                  <a:pt x="0" y="2086925"/>
                </a:cubicBezTo>
                <a:cubicBezTo>
                  <a:pt x="-59307" y="1953549"/>
                  <a:pt x="57851" y="1687706"/>
                  <a:pt x="0" y="1475051"/>
                </a:cubicBezTo>
                <a:cubicBezTo>
                  <a:pt x="-57851" y="1262396"/>
                  <a:pt x="30667" y="1214799"/>
                  <a:pt x="0" y="994294"/>
                </a:cubicBezTo>
                <a:cubicBezTo>
                  <a:pt x="-30667" y="773789"/>
                  <a:pt x="69229" y="301265"/>
                  <a:pt x="0" y="0"/>
                </a:cubicBezTo>
                <a:close/>
              </a:path>
            </a:pathLst>
          </a:custGeom>
          <a:noFill/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306745970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2454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7572"/>
    </mc:Choice>
    <mc:Fallback>
      <p:transition spd="slow" advTm="875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0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8044"/>
                            </p:stCondLst>
                            <p:childTnLst>
                              <p:par>
                                <p:cTn id="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8044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52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3286"/>
                            </p:stCondLst>
                            <p:childTnLst>
                              <p:par>
                                <p:cTn id="1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3286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48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8087"/>
                            </p:stCondLst>
                            <p:childTnLst>
                              <p:par>
                                <p:cTn id="2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8087"/>
                            </p:stCondLst>
                            <p:childTnLst>
                              <p:par>
                                <p:cTn id="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292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1007"/>
                            </p:stCondLst>
                            <p:childTnLst>
                              <p:par>
                                <p:cTn id="3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12" grpId="0" animBg="1"/>
      <p:bldP spid="12" grpId="1" animBg="1"/>
      <p:bldP spid="14" grpId="0" animBg="1"/>
      <p:bldP spid="14" grpId="1" animBg="1"/>
      <p:bldP spid="16" grpId="0" animBg="1"/>
      <p:bldP spid="16" grpId="1" animBg="1"/>
      <p:bldP spid="17" grpId="0" animBg="1"/>
      <p:bldP spid="17" grpId="1" animBg="1"/>
    </p:bldLst>
  </p:timing>
  <p:extLst>
    <p:ext uri="{E180D4A7-C9FB-4DFB-919C-405C955672EB}">
      <p14:showEvtLst xmlns:p14="http://schemas.microsoft.com/office/powerpoint/2010/main">
        <p14:playEvt time="1465" objId="2"/>
        <p14:stopEvt time="39576" objId="2"/>
        <p14:playEvt time="41073" objId="3"/>
        <p14:stopEvt time="56380" objId="3"/>
        <p14:playEvt time="58225" objId="4"/>
        <p14:stopEvt time="73148" objId="4"/>
        <p14:playEvt time="74170" objId="7"/>
        <p14:stopEvt time="87165" objId="7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2B5BCC-D538-442E-9823-6786EA2FD0E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7016" y="3685631"/>
            <a:ext cx="11237968" cy="31723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E71973E-45E8-44CC-88B5-6270002117AE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5049" r="2801" b="1986"/>
          <a:stretch/>
        </p:blipFill>
        <p:spPr>
          <a:xfrm>
            <a:off x="0" y="0"/>
            <a:ext cx="2053883" cy="20538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18849E6-C285-42B8-B089-14A3ECA0F30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97495" y="1222173"/>
            <a:ext cx="1981200" cy="2095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19BD06B-2764-4A3C-98EA-71798DD36CB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104654" y="27864"/>
            <a:ext cx="2066925" cy="8953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18733C7-2B16-4DE1-86C1-2D4AE23C1D6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437688" y="632261"/>
            <a:ext cx="1323975" cy="13049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7589A5C-25F2-49EC-90AA-A2B208781BD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838643" y="603048"/>
            <a:ext cx="1352550" cy="12382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D6743BE-525A-423F-942B-4A56EFEE8F58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2673" t="8789" b="45238"/>
          <a:stretch/>
        </p:blipFill>
        <p:spPr>
          <a:xfrm>
            <a:off x="4098638" y="2033504"/>
            <a:ext cx="1343026" cy="130492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D2E7329-AA7C-4584-9A53-0DC40872B4E1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9048" t="59041"/>
          <a:stretch/>
        </p:blipFill>
        <p:spPr>
          <a:xfrm>
            <a:off x="5677569" y="2159140"/>
            <a:ext cx="1221503" cy="116259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D385E6A-A7AA-446C-B358-46C81B380EE7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064591" y="360191"/>
            <a:ext cx="1752600" cy="13335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443F43A-9385-4C2F-AFBF-7455ED65572D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226516" y="2159140"/>
            <a:ext cx="1428750" cy="123825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15E439C-78F7-497F-B93F-8FBF2D04ED63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36164" y="1482655"/>
            <a:ext cx="1695450" cy="1581150"/>
          </a:xfrm>
          <a:prstGeom prst="rect">
            <a:avLst/>
          </a:prstGeom>
        </p:spPr>
      </p:pic>
      <p:pic>
        <p:nvPicPr>
          <p:cNvPr id="14" name="Active listening">
            <a:hlinkClick r:id="" action="ppaction://media"/>
            <a:extLst>
              <a:ext uri="{FF2B5EF4-FFF2-40B4-BE49-F238E27FC236}">
                <a16:creationId xmlns:a16="http://schemas.microsoft.com/office/drawing/2014/main" id="{624E7E5B-F9BF-458B-A61A-EB4F39486E8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693948" y="1632386"/>
            <a:ext cx="609600" cy="609600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18" name="passive ">
            <a:hlinkClick r:id="" action="ppaction://media"/>
            <a:extLst>
              <a:ext uri="{FF2B5EF4-FFF2-40B4-BE49-F238E27FC236}">
                <a16:creationId xmlns:a16="http://schemas.microsoft.com/office/drawing/2014/main" id="{C98AB71B-4381-42D2-8862-637B55B4804D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477016" y="5380728"/>
            <a:ext cx="609600" cy="609600"/>
          </a:xfrm>
          <a:prstGeom prst="rect">
            <a:avLst/>
          </a:prstGeom>
          <a:solidFill>
            <a:srgbClr val="034ABD"/>
          </a:solidFill>
        </p:spPr>
      </p:pic>
      <p:pic>
        <p:nvPicPr>
          <p:cNvPr id="20" name="assertive">
            <a:hlinkClick r:id="" action="ppaction://media"/>
            <a:extLst>
              <a:ext uri="{FF2B5EF4-FFF2-40B4-BE49-F238E27FC236}">
                <a16:creationId xmlns:a16="http://schemas.microsoft.com/office/drawing/2014/main" id="{191686A0-144D-4710-AE0D-9AC9B132C128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4210118" y="5330369"/>
            <a:ext cx="609600" cy="609600"/>
          </a:xfrm>
          <a:prstGeom prst="rect">
            <a:avLst/>
          </a:prstGeom>
          <a:solidFill>
            <a:srgbClr val="FF0000"/>
          </a:solidFill>
        </p:spPr>
      </p:pic>
      <p:pic>
        <p:nvPicPr>
          <p:cNvPr id="22" name="assertive communication">
            <a:hlinkClick r:id="" action="ppaction://media"/>
            <a:extLst>
              <a:ext uri="{FF2B5EF4-FFF2-40B4-BE49-F238E27FC236}">
                <a16:creationId xmlns:a16="http://schemas.microsoft.com/office/drawing/2014/main" id="{1F055B38-A620-49B7-A1D8-1589A45DBA06}"/>
              </a:ext>
            </a:extLst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8207591" y="5330369"/>
            <a:ext cx="609600" cy="609600"/>
          </a:xfrm>
          <a:prstGeom prst="rect">
            <a:avLst/>
          </a:prstGeom>
          <a:solidFill>
            <a:srgbClr val="00B050"/>
          </a:solidFill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2FCBC31-D842-4407-B961-652607B3C8CE}"/>
              </a:ext>
            </a:extLst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64941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8779"/>
    </mc:Choice>
    <mc:Fallback>
      <p:transition spd="slow" advTm="887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804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524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80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292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860" objId="14"/>
        <p14:stopEvt time="40973" objId="14"/>
        <p14:playEvt time="41160" objId="18"/>
        <p14:stopEvt time="56469" objId="18"/>
        <p14:playEvt time="58332" objId="20"/>
        <p14:stopEvt time="73199" objId="20"/>
        <p14:playEvt time="74183" objId="22"/>
        <p14:stopEvt time="87225" objId="22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39.6|17.1|15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38.2|17.1|15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AC0A28799D5E4A98A13291EB21DCF7" ma:contentTypeVersion="7" ma:contentTypeDescription="Create a new document." ma:contentTypeScope="" ma:versionID="f24336d851faa8e6e0c9f8724e981778">
  <xsd:schema xmlns:xsd="http://www.w3.org/2001/XMLSchema" xmlns:xs="http://www.w3.org/2001/XMLSchema" xmlns:p="http://schemas.microsoft.com/office/2006/metadata/properties" xmlns:ns1="http://schemas.microsoft.com/sharepoint/v3" xmlns:ns2="fe44366e-3bfb-4c43-8e52-3cbc41b0f4cf" targetNamespace="http://schemas.microsoft.com/office/2006/metadata/properties" ma:root="true" ma:fieldsID="ee83bfc32e1c1e764452e008381a963a" ns1:_="" ns2:_="">
    <xsd:import namespace="http://schemas.microsoft.com/sharepoint/v3"/>
    <xsd:import namespace="fe44366e-3bfb-4c43-8e52-3cbc41b0f4cf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Blog_x0020_Category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44366e-3bfb-4c43-8e52-3cbc41b0f4cf" elementFormDefault="qualified">
    <xsd:import namespace="http://schemas.microsoft.com/office/2006/documentManagement/types"/>
    <xsd:import namespace="http://schemas.microsoft.com/office/infopath/2007/PartnerControls"/>
    <xsd:element name="Blog_x0020_Category" ma:index="6" ma:displayName="Blog Category" ma:list="{d9857885-d6b2-4072-92e8-3f28c3dee793}" ma:internalName="Blog_x0020_Category" ma:readOnly="false" ma:showField="Title" ma:web="fe44366e-3bfb-4c43-8e52-3cbc41b0f4cf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log_x0020_Category xmlns="fe44366e-3bfb-4c43-8e52-3cbc41b0f4cf">14</Blog_x0020_Category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00931992-7F94-4F61-B981-14D9E52DCE45}"/>
</file>

<file path=customXml/itemProps2.xml><?xml version="1.0" encoding="utf-8"?>
<ds:datastoreItem xmlns:ds="http://schemas.openxmlformats.org/officeDocument/2006/customXml" ds:itemID="{363C0908-9964-46DE-B5E8-3C22852437B2}"/>
</file>

<file path=customXml/itemProps3.xml><?xml version="1.0" encoding="utf-8"?>
<ds:datastoreItem xmlns:ds="http://schemas.openxmlformats.org/officeDocument/2006/customXml" ds:itemID="{0C6F511A-05D1-4DFE-9B67-CF2AE3EDAB0C}"/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183</Words>
  <Application>Microsoft Office PowerPoint</Application>
  <PresentationFormat>Widescreen</PresentationFormat>
  <Paragraphs>14</Paragraphs>
  <Slides>3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Communication notes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Henry, Ara     (ASD-W)</dc:creator>
  <cp:lastModifiedBy>Henry, Ara     (ASD-W)</cp:lastModifiedBy>
  <cp:revision>3</cp:revision>
  <dcterms:created xsi:type="dcterms:W3CDTF">2020-11-24T11:49:45Z</dcterms:created>
  <dcterms:modified xsi:type="dcterms:W3CDTF">2020-11-24T17:56:31Z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0x010100B7AC0A28799D5E4A98A13291EB21DCF7</vt:lpwstr>
  </property>
</Properties>
</file>